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9.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10.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slideLayouts/slideLayout11.xml" ContentType="application/vnd.openxmlformats-officedocument.presentationml.slideLayout+xml"/>
  <Override PartName="/ppt/theme/theme7.xml" ContentType="application/vnd.openxmlformats-officedocument.theme+xml"/>
  <Override PartName="/ppt/tags/tag8.xml" ContentType="application/vnd.openxmlformats-officedocument.presentationml.tags+xml"/>
  <Override PartName="/ppt/slideLayouts/slideLayout12.xml" ContentType="application/vnd.openxmlformats-officedocument.presentationml.slideLayout+xml"/>
  <Override PartName="/ppt/theme/theme8.xml" ContentType="application/vnd.openxmlformats-officedocument.theme+xml"/>
  <Override PartName="/ppt/tags/tag9.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9.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0.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tags/tag11.xml" ContentType="application/vnd.openxmlformats-officedocument.presentationml.tags+xml"/>
  <Override PartName="/ppt/theme/themeOverride2.xml" ContentType="application/vnd.openxmlformats-officedocument.themeOverride+xml"/>
  <Override PartName="/ppt/tags/tag12.xml" ContentType="application/vnd.openxmlformats-officedocument.presentationml.tags+xml"/>
  <Override PartName="/ppt/theme/themeOverride3.xml" ContentType="application/vnd.openxmlformats-officedocument.themeOverride+xml"/>
  <Override PartName="/ppt/tags/tag13.xml" ContentType="application/vnd.openxmlformats-officedocument.presentationml.tags+xml"/>
  <Override PartName="/ppt/theme/themeOverride4.xml" ContentType="application/vnd.openxmlformats-officedocument.themeOverr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 id="2147483648" r:id="rId5"/>
    <p:sldMasterId id="2147483694" r:id="rId6"/>
    <p:sldMasterId id="2147483766" r:id="rId7"/>
    <p:sldMasterId id="2147483768" r:id="rId8"/>
    <p:sldMasterId id="2147483770" r:id="rId9"/>
    <p:sldMasterId id="2147483772" r:id="rId10"/>
    <p:sldMasterId id="2147483774" r:id="rId11"/>
    <p:sldMasterId id="2147483777" r:id="rId12"/>
    <p:sldMasterId id="2147483781" r:id="rId13"/>
    <p:sldMasterId id="2147483787" r:id="rId14"/>
  </p:sldMasterIdLst>
  <p:notesMasterIdLst>
    <p:notesMasterId r:id="rId46"/>
  </p:notesMasterIdLst>
  <p:handoutMasterIdLst>
    <p:handoutMasterId r:id="rId47"/>
  </p:handoutMasterIdLst>
  <p:sldIdLst>
    <p:sldId id="2147375932" r:id="rId15"/>
    <p:sldId id="2147376441" r:id="rId16"/>
    <p:sldId id="2147375936" r:id="rId17"/>
    <p:sldId id="2147376691" r:id="rId18"/>
    <p:sldId id="2147376702" r:id="rId19"/>
    <p:sldId id="2147376684" r:id="rId20"/>
    <p:sldId id="2147376664" r:id="rId21"/>
    <p:sldId id="2147376690" r:id="rId22"/>
    <p:sldId id="2147376704" r:id="rId23"/>
    <p:sldId id="2147376431" r:id="rId24"/>
    <p:sldId id="2147376668" r:id="rId25"/>
    <p:sldId id="2147376697" r:id="rId26"/>
    <p:sldId id="2147376692" r:id="rId27"/>
    <p:sldId id="2147376682" r:id="rId28"/>
    <p:sldId id="2147376700" r:id="rId29"/>
    <p:sldId id="2147376701" r:id="rId30"/>
    <p:sldId id="2147376685" r:id="rId31"/>
    <p:sldId id="2147376687" r:id="rId32"/>
    <p:sldId id="2147376686" r:id="rId33"/>
    <p:sldId id="2147376688" r:id="rId34"/>
    <p:sldId id="2147376689" r:id="rId35"/>
    <p:sldId id="2147376705" r:id="rId36"/>
    <p:sldId id="2147376693" r:id="rId37"/>
    <p:sldId id="2147375968" r:id="rId38"/>
    <p:sldId id="2147375961" r:id="rId39"/>
    <p:sldId id="2147375962" r:id="rId40"/>
    <p:sldId id="2147375967" r:id="rId41"/>
    <p:sldId id="2147375963" r:id="rId42"/>
    <p:sldId id="2147375965" r:id="rId43"/>
    <p:sldId id="2147376706" r:id="rId44"/>
    <p:sldId id="258" r:id="rId45"/>
  </p:sldIdLst>
  <p:sldSz cx="9144000" cy="5143500" type="screen16x9"/>
  <p:notesSz cx="6797675" cy="9926638"/>
  <p:custDataLst>
    <p:tags r:id="rId48"/>
  </p:custDataLst>
  <p:defaultTex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729">
          <p15:clr>
            <a:srgbClr val="A4A3A4"/>
          </p15:clr>
        </p15:guide>
        <p15:guide id="3"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897A02-0E72-841A-5935-2F813BDEB7C8}" name="BEFFAGNA Igor" initials="IB" userId="S::beffagna@hoya.com::6c19e5f4-4b4b-4481-a7c7-229871f469a1" providerId="AD"/>
  <p188:author id="{84C104C1-D3BA-90AC-E915-96D59A714888}" name="STAUDINGER Adam" initials="AS" userId="S::staudinger@hoya.com::71b70d1c-0012-4ca4-a496-6c316327a1c6" providerId="AD"/>
  <p188:author id="{B704BBE6-3056-D3E0-F7AC-A5841635C372}" name="ŘEHA Alexander" initials="AŘ" userId="S::rehaa@hoya.com::9ebb637e-25dd-4276-8b69-250397410614"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EF5"/>
    <a:srgbClr val="F0DEDD"/>
    <a:srgbClr val="E6BAB9"/>
    <a:srgbClr val="F5F8F9"/>
    <a:srgbClr val="006FB9"/>
    <a:srgbClr val="707073"/>
    <a:srgbClr val="E7E1EC"/>
    <a:srgbClr val="F5F7F8"/>
    <a:srgbClr val="4F81B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25" autoAdjust="0"/>
  </p:normalViewPr>
  <p:slideViewPr>
    <p:cSldViewPr snapToGrid="0">
      <p:cViewPr varScale="1">
        <p:scale>
          <a:sx n="100" d="100"/>
          <a:sy n="100" d="100"/>
        </p:scale>
        <p:origin x="793" y="69"/>
      </p:cViewPr>
      <p:guideLst>
        <p:guide orient="horz" pos="729"/>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tags" Target="tags/tag1.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notesMaster" Target="notesMasters/notesMaster1.xml"/><Relationship Id="rId20" Type="http://schemas.openxmlformats.org/officeDocument/2006/relationships/slide" Target="slides/slide6.xml"/><Relationship Id="rId41" Type="http://schemas.openxmlformats.org/officeDocument/2006/relationships/slide" Target="slides/slide2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ŘEHA Alexander" userId="9ebb637e-25dd-4276-8b69-250397410614" providerId="ADAL" clId="{0E8E4606-D0BF-46E5-87B0-739209E19A52}"/>
    <pc:docChg chg="custSel modSld">
      <pc:chgData name="ŘEHA Alexander" userId="9ebb637e-25dd-4276-8b69-250397410614" providerId="ADAL" clId="{0E8E4606-D0BF-46E5-87B0-739209E19A52}" dt="2025-09-13T22:21:23.580" v="261" actId="20577"/>
      <pc:docMkLst>
        <pc:docMk/>
      </pc:docMkLst>
      <pc:sldChg chg="modSp mod">
        <pc:chgData name="ŘEHA Alexander" userId="9ebb637e-25dd-4276-8b69-250397410614" providerId="ADAL" clId="{0E8E4606-D0BF-46E5-87B0-739209E19A52}" dt="2025-09-13T21:59:20.306" v="7" actId="20577"/>
        <pc:sldMkLst>
          <pc:docMk/>
          <pc:sldMk cId="669094653" sldId="2147375936"/>
        </pc:sldMkLst>
        <pc:spChg chg="mod">
          <ac:chgData name="ŘEHA Alexander" userId="9ebb637e-25dd-4276-8b69-250397410614" providerId="ADAL" clId="{0E8E4606-D0BF-46E5-87B0-739209E19A52}" dt="2025-09-13T21:59:20.306" v="7" actId="20577"/>
          <ac:spMkLst>
            <pc:docMk/>
            <pc:sldMk cId="669094653" sldId="2147375936"/>
            <ac:spMk id="15" creationId="{81CBD808-7F36-4C22-BB03-342649DB79C7}"/>
          </ac:spMkLst>
        </pc:spChg>
      </pc:sldChg>
      <pc:sldChg chg="modSp mod">
        <pc:chgData name="ŘEHA Alexander" userId="9ebb637e-25dd-4276-8b69-250397410614" providerId="ADAL" clId="{0E8E4606-D0BF-46E5-87B0-739209E19A52}" dt="2025-09-13T22:20:13.705" v="228" actId="20577"/>
        <pc:sldMkLst>
          <pc:docMk/>
          <pc:sldMk cId="3636620250" sldId="2147375965"/>
        </pc:sldMkLst>
        <pc:spChg chg="mod">
          <ac:chgData name="ŘEHA Alexander" userId="9ebb637e-25dd-4276-8b69-250397410614" providerId="ADAL" clId="{0E8E4606-D0BF-46E5-87B0-739209E19A52}" dt="2025-09-13T22:20:13.705" v="228" actId="20577"/>
          <ac:spMkLst>
            <pc:docMk/>
            <pc:sldMk cId="3636620250" sldId="2147375965"/>
            <ac:spMk id="4" creationId="{D07EF97A-6A0F-33AD-DA13-40ADFD61827C}"/>
          </ac:spMkLst>
        </pc:spChg>
        <pc:spChg chg="mod">
          <ac:chgData name="ŘEHA Alexander" userId="9ebb637e-25dd-4276-8b69-250397410614" providerId="ADAL" clId="{0E8E4606-D0BF-46E5-87B0-739209E19A52}" dt="2025-09-13T22:09:51.536" v="198" actId="20577"/>
          <ac:spMkLst>
            <pc:docMk/>
            <pc:sldMk cId="3636620250" sldId="2147375965"/>
            <ac:spMk id="20" creationId="{3D5F32C1-9613-18F0-8871-969FDE5FC76A}"/>
          </ac:spMkLst>
        </pc:spChg>
      </pc:sldChg>
      <pc:sldChg chg="modSp">
        <pc:chgData name="ŘEHA Alexander" userId="9ebb637e-25dd-4276-8b69-250397410614" providerId="ADAL" clId="{0E8E4606-D0BF-46E5-87B0-739209E19A52}" dt="2025-09-13T22:03:58.809" v="153" actId="20577"/>
        <pc:sldMkLst>
          <pc:docMk/>
          <pc:sldMk cId="1043422436" sldId="2147376431"/>
        </pc:sldMkLst>
        <pc:graphicFrameChg chg="mod">
          <ac:chgData name="ŘEHA Alexander" userId="9ebb637e-25dd-4276-8b69-250397410614" providerId="ADAL" clId="{0E8E4606-D0BF-46E5-87B0-739209E19A52}" dt="2025-09-13T22:03:58.809" v="153" actId="20577"/>
          <ac:graphicFrameMkLst>
            <pc:docMk/>
            <pc:sldMk cId="1043422436" sldId="2147376431"/>
            <ac:graphicFrameMk id="4" creationId="{DE903DE2-4B3F-9057-0BD8-7F0A0FF1C424}"/>
          </ac:graphicFrameMkLst>
        </pc:graphicFrameChg>
      </pc:sldChg>
      <pc:sldChg chg="modSp mod">
        <pc:chgData name="ŘEHA Alexander" userId="9ebb637e-25dd-4276-8b69-250397410614" providerId="ADAL" clId="{0E8E4606-D0BF-46E5-87B0-739209E19A52}" dt="2025-09-13T22:09:07.965" v="172" actId="20577"/>
        <pc:sldMkLst>
          <pc:docMk/>
          <pc:sldMk cId="4212446630" sldId="2147376692"/>
        </pc:sldMkLst>
        <pc:spChg chg="mod">
          <ac:chgData name="ŘEHA Alexander" userId="9ebb637e-25dd-4276-8b69-250397410614" providerId="ADAL" clId="{0E8E4606-D0BF-46E5-87B0-739209E19A52}" dt="2025-09-13T22:09:07.965" v="172" actId="20577"/>
          <ac:spMkLst>
            <pc:docMk/>
            <pc:sldMk cId="4212446630" sldId="2147376692"/>
            <ac:spMk id="3" creationId="{9203F7BA-B361-30C0-7938-884B1C1895DB}"/>
          </ac:spMkLst>
        </pc:spChg>
      </pc:sldChg>
      <pc:sldChg chg="delSp modSp mod modShow">
        <pc:chgData name="ŘEHA Alexander" userId="9ebb637e-25dd-4276-8b69-250397410614" providerId="ADAL" clId="{0E8E4606-D0BF-46E5-87B0-739209E19A52}" dt="2025-09-13T22:21:23.580" v="261" actId="20577"/>
        <pc:sldMkLst>
          <pc:docMk/>
          <pc:sldMk cId="1614328151" sldId="2147376693"/>
        </pc:sldMkLst>
        <pc:spChg chg="mod">
          <ac:chgData name="ŘEHA Alexander" userId="9ebb637e-25dd-4276-8b69-250397410614" providerId="ADAL" clId="{0E8E4606-D0BF-46E5-87B0-739209E19A52}" dt="2025-09-13T22:21:23.580" v="261" actId="20577"/>
          <ac:spMkLst>
            <pc:docMk/>
            <pc:sldMk cId="1614328151" sldId="2147376693"/>
            <ac:spMk id="17" creationId="{5F3F2FEC-9878-E76A-9CCD-FD23338DED19}"/>
          </ac:spMkLst>
        </pc:spChg>
        <pc:graphicFrameChg chg="del">
          <ac:chgData name="ŘEHA Alexander" userId="9ebb637e-25dd-4276-8b69-250397410614" providerId="ADAL" clId="{0E8E4606-D0BF-46E5-87B0-739209E19A52}" dt="2025-09-13T22:21:04.393" v="230" actId="478"/>
          <ac:graphicFrameMkLst>
            <pc:docMk/>
            <pc:sldMk cId="1614328151" sldId="2147376693"/>
            <ac:graphicFrameMk id="13" creationId="{93E68B15-1508-9252-4692-1ABE009E55C7}"/>
          </ac:graphicFrameMkLst>
        </pc:graphicFrameChg>
      </pc:sldChg>
      <pc:sldChg chg="modSp mod">
        <pc:chgData name="ŘEHA Alexander" userId="9ebb637e-25dd-4276-8b69-250397410614" providerId="ADAL" clId="{0E8E4606-D0BF-46E5-87B0-739209E19A52}" dt="2025-09-13T22:05:24.370" v="159" actId="20577"/>
        <pc:sldMkLst>
          <pc:docMk/>
          <pc:sldMk cId="2911073779" sldId="2147376700"/>
        </pc:sldMkLst>
        <pc:spChg chg="mod">
          <ac:chgData name="ŘEHA Alexander" userId="9ebb637e-25dd-4276-8b69-250397410614" providerId="ADAL" clId="{0E8E4606-D0BF-46E5-87B0-739209E19A52}" dt="2025-09-13T22:05:24.370" v="159" actId="20577"/>
          <ac:spMkLst>
            <pc:docMk/>
            <pc:sldMk cId="2911073779" sldId="2147376700"/>
            <ac:spMk id="26" creationId="{404603CE-A53B-9749-B882-D30857519F7C}"/>
          </ac:spMkLst>
        </pc:spChg>
        <pc:spChg chg="mod">
          <ac:chgData name="ŘEHA Alexander" userId="9ebb637e-25dd-4276-8b69-250397410614" providerId="ADAL" clId="{0E8E4606-D0BF-46E5-87B0-739209E19A52}" dt="2025-09-13T22:05:04.069" v="157" actId="20577"/>
          <ac:spMkLst>
            <pc:docMk/>
            <pc:sldMk cId="2911073779" sldId="2147376700"/>
            <ac:spMk id="27" creationId="{D6294F20-0AAC-DB96-7456-3CB5F48DB8BD}"/>
          </ac:spMkLst>
        </pc:spChg>
      </pc:sldChg>
      <pc:sldChg chg="addSp modSp mod">
        <pc:chgData name="ŘEHA Alexander" userId="9ebb637e-25dd-4276-8b69-250397410614" providerId="ADAL" clId="{0E8E4606-D0BF-46E5-87B0-739209E19A52}" dt="2025-09-13T22:03:24.400" v="143" actId="1076"/>
        <pc:sldMkLst>
          <pc:docMk/>
          <pc:sldMk cId="1403554131" sldId="2147376704"/>
        </pc:sldMkLst>
        <pc:spChg chg="add mod">
          <ac:chgData name="ŘEHA Alexander" userId="9ebb637e-25dd-4276-8b69-250397410614" providerId="ADAL" clId="{0E8E4606-D0BF-46E5-87B0-739209E19A52}" dt="2025-09-13T22:03:24.400" v="143" actId="1076"/>
          <ac:spMkLst>
            <pc:docMk/>
            <pc:sldMk cId="1403554131" sldId="2147376704"/>
            <ac:spMk id="5" creationId="{58ADFCB1-76F5-1683-848F-53F9AE3997EC}"/>
          </ac:spMkLst>
        </pc:spChg>
      </pc:sldChg>
      <pc:sldChg chg="addSp delSp modSp mod">
        <pc:chgData name="ŘEHA Alexander" userId="9ebb637e-25dd-4276-8b69-250397410614" providerId="ADAL" clId="{0E8E4606-D0BF-46E5-87B0-739209E19A52}" dt="2025-09-13T22:19:44.783" v="213" actId="1076"/>
        <pc:sldMkLst>
          <pc:docMk/>
          <pc:sldMk cId="843038016" sldId="2147376706"/>
        </pc:sldMkLst>
        <pc:spChg chg="del">
          <ac:chgData name="ŘEHA Alexander" userId="9ebb637e-25dd-4276-8b69-250397410614" providerId="ADAL" clId="{0E8E4606-D0BF-46E5-87B0-739209E19A52}" dt="2025-09-13T22:19:36.788" v="212" actId="478"/>
          <ac:spMkLst>
            <pc:docMk/>
            <pc:sldMk cId="843038016" sldId="2147376706"/>
            <ac:spMk id="3" creationId="{B40E2B8B-E0AB-AD86-8EA3-2329802B1E76}"/>
          </ac:spMkLst>
        </pc:spChg>
        <pc:graphicFrameChg chg="add del mod modGraphic">
          <ac:chgData name="ŘEHA Alexander" userId="9ebb637e-25dd-4276-8b69-250397410614" providerId="ADAL" clId="{0E8E4606-D0BF-46E5-87B0-739209E19A52}" dt="2025-09-13T22:17:21.079" v="203" actId="478"/>
          <ac:graphicFrameMkLst>
            <pc:docMk/>
            <pc:sldMk cId="843038016" sldId="2147376706"/>
            <ac:graphicFrameMk id="2" creationId="{940A89E0-76C2-2ACC-A6F7-480E31D8DDFF}"/>
          </ac:graphicFrameMkLst>
        </pc:graphicFrameChg>
        <pc:graphicFrameChg chg="add mod">
          <ac:chgData name="ŘEHA Alexander" userId="9ebb637e-25dd-4276-8b69-250397410614" providerId="ADAL" clId="{0E8E4606-D0BF-46E5-87B0-739209E19A52}" dt="2025-09-13T22:19:44.783" v="213" actId="1076"/>
          <ac:graphicFrameMkLst>
            <pc:docMk/>
            <pc:sldMk cId="843038016" sldId="2147376706"/>
            <ac:graphicFrameMk id="6" creationId="{59C59362-48DB-98BC-72E7-DE7C7C7BA79D}"/>
          </ac:graphicFrameMkLst>
        </pc:graphicFrameChg>
        <pc:graphicFrameChg chg="del">
          <ac:chgData name="ŘEHA Alexander" userId="9ebb637e-25dd-4276-8b69-250397410614" providerId="ADAL" clId="{0E8E4606-D0BF-46E5-87B0-739209E19A52}" dt="2025-09-13T22:15:44.220" v="199" actId="478"/>
          <ac:graphicFrameMkLst>
            <pc:docMk/>
            <pc:sldMk cId="843038016" sldId="2147376706"/>
            <ac:graphicFrameMk id="7" creationId="{338B8C28-1419-00D7-447B-A90BB8B3D799}"/>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497862-87D5-4488-9AA5-A3B0059BDC10}"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DE"/>
        </a:p>
      </dgm:t>
    </dgm:pt>
    <dgm:pt modelId="{1B76C7B0-B929-4D66-9F3E-5CF133C9C300}">
      <dgm:prSet phldrT="[Text]"/>
      <dgm:spPr>
        <a:xfrm>
          <a:off x="745956" y="1338"/>
          <a:ext cx="1861159" cy="584845"/>
        </a:xfrm>
        <a:prstGeom prst="roundRect">
          <a:avLst>
            <a:gd name="adj" fmla="val 10000"/>
          </a:avLst>
        </a:prstGeom>
        <a:solidFill>
          <a:srgbClr val="4BACC6">
            <a:lumMod val="60000"/>
            <a:lumOff val="40000"/>
          </a:srgbClr>
        </a:solidFill>
        <a:ln w="25400" cap="flat" cmpd="sng" algn="ctr">
          <a:solidFill>
            <a:sysClr val="window" lastClr="FFFFFF">
              <a:hueOff val="0"/>
              <a:satOff val="0"/>
              <a:lumOff val="0"/>
              <a:alphaOff val="0"/>
            </a:sysClr>
          </a:solidFill>
          <a:prstDash val="solid"/>
        </a:ln>
        <a:effectLst/>
      </dgm:spPr>
      <dgm:t>
        <a:bodyPr/>
        <a:lstStyle/>
        <a:p>
          <a:pPr>
            <a:buNone/>
          </a:pPr>
          <a:r>
            <a:rPr lang="en-GB" b="1">
              <a:solidFill>
                <a:schemeClr val="tx1"/>
              </a:solidFill>
              <a:latin typeface="Verdana" panose="020B0604030504040204" pitchFamily="34" charset="0"/>
              <a:ea typeface="Verdana" panose="020B0604030504040204" pitchFamily="34" charset="0"/>
              <a:cs typeface="+mn-cs"/>
            </a:rPr>
            <a:t>Strengths</a:t>
          </a:r>
          <a:endParaRPr lang="en-DE" b="1">
            <a:solidFill>
              <a:schemeClr val="tx1"/>
            </a:solidFill>
            <a:latin typeface="Verdana" panose="020B0604030504040204" pitchFamily="34" charset="0"/>
            <a:ea typeface="Verdana" panose="020B0604030504040204" pitchFamily="34" charset="0"/>
            <a:cs typeface="+mn-cs"/>
          </a:endParaRPr>
        </a:p>
      </dgm:t>
    </dgm:pt>
    <dgm:pt modelId="{A8A7F0CD-99AC-4849-BF09-E7968D6796F5}" type="parTrans" cxnId="{D0529489-2EC2-4545-8183-F8B9E4CAACB8}">
      <dgm:prSet/>
      <dgm:spPr/>
      <dgm:t>
        <a:bodyPr/>
        <a:lstStyle/>
        <a:p>
          <a:endParaRPr lang="en-DE">
            <a:latin typeface="Verdana" panose="020B0604030504040204" pitchFamily="34" charset="0"/>
            <a:ea typeface="Verdana" panose="020B0604030504040204" pitchFamily="34" charset="0"/>
          </a:endParaRPr>
        </a:p>
      </dgm:t>
    </dgm:pt>
    <dgm:pt modelId="{CEA42C3E-A2BD-4532-AB85-9D67B6AF0676}" type="sibTrans" cxnId="{D0529489-2EC2-4545-8183-F8B9E4CAACB8}">
      <dgm:prSet/>
      <dgm:spPr/>
      <dgm:t>
        <a:bodyPr/>
        <a:lstStyle/>
        <a:p>
          <a:endParaRPr lang="en-DE">
            <a:latin typeface="Verdana" panose="020B0604030504040204" pitchFamily="34" charset="0"/>
            <a:ea typeface="Verdana" panose="020B0604030504040204" pitchFamily="34" charset="0"/>
          </a:endParaRPr>
        </a:p>
      </dgm:t>
    </dgm:pt>
    <dgm:pt modelId="{66A73A1F-8B44-49A0-8DAE-64FDBA30EABE}">
      <dgm:prSet phldrT="[Text]" custT="1"/>
      <dgm:spPr>
        <a:xfrm>
          <a:off x="745956" y="706279"/>
          <a:ext cx="1861159" cy="999189"/>
        </a:xfrm>
        <a:prstGeom prst="roundRect">
          <a:avLst>
            <a:gd name="adj" fmla="val 10000"/>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nchor="ctr"/>
        <a:lstStyle/>
        <a:p>
          <a:pPr algn="l">
            <a:buFont typeface="Wingdings" panose="05000000000000000000" pitchFamily="2" charset="2"/>
            <a:buChar char="§"/>
          </a:pPr>
          <a:r>
            <a:rPr lang="en-GB" sz="800" kern="1200">
              <a:solidFill>
                <a:schemeClr val="tx1"/>
              </a:solidFill>
              <a:latin typeface="Verdana" panose="020B0604030504040204" pitchFamily="34" charset="0"/>
              <a:ea typeface="Verdana" panose="020B0604030504040204" pitchFamily="34" charset="0"/>
              <a:cs typeface="+mn-cs"/>
            </a:rPr>
            <a:t>Product focus to premium IOLs with high quality delivered</a:t>
          </a:r>
        </a:p>
        <a:p>
          <a:pPr algn="l">
            <a:buFont typeface="Wingdings" panose="05000000000000000000" pitchFamily="2" charset="2"/>
            <a:buChar char="§"/>
          </a:pPr>
          <a:r>
            <a:rPr lang="en-GB" sz="800" kern="1200">
              <a:solidFill>
                <a:schemeClr val="tx1"/>
              </a:solidFill>
              <a:latin typeface="Verdana" panose="020B0604030504040204" pitchFamily="34" charset="0"/>
              <a:ea typeface="Verdana" panose="020B0604030504040204" pitchFamily="34" charset="0"/>
              <a:cs typeface="+mn-cs"/>
            </a:rPr>
            <a:t>Extensive clinical support for surgeons</a:t>
          </a:r>
        </a:p>
        <a:p>
          <a:pPr algn="l">
            <a:buFont typeface="Wingdings" panose="05000000000000000000" pitchFamily="2" charset="2"/>
            <a:buChar char="§"/>
          </a:pPr>
          <a:r>
            <a:rPr lang="en-GB" sz="800" kern="1200">
              <a:solidFill>
                <a:schemeClr val="tx1"/>
              </a:solidFill>
              <a:latin typeface="Verdana" panose="020B0604030504040204" pitchFamily="34" charset="0"/>
              <a:ea typeface="Verdana" panose="020B0604030504040204" pitchFamily="34" charset="0"/>
              <a:cs typeface="+mn-cs"/>
            </a:rPr>
            <a:t>Established organization covering the market</a:t>
          </a:r>
        </a:p>
        <a:p>
          <a:pPr algn="l">
            <a:buFont typeface="Wingdings" panose="05000000000000000000" pitchFamily="2" charset="2"/>
            <a:buChar char="§"/>
          </a:pPr>
          <a:r>
            <a:rPr lang="en-GB" sz="800" kern="1200">
              <a:solidFill>
                <a:schemeClr val="tx1"/>
              </a:solidFill>
              <a:latin typeface="Verdana" panose="020B0604030504040204" pitchFamily="34" charset="0"/>
              <a:ea typeface="Verdana" panose="020B0604030504040204" pitchFamily="34" charset="0"/>
              <a:cs typeface="+mn-cs"/>
            </a:rPr>
            <a:t>Enhanced mono availability</a:t>
          </a:r>
        </a:p>
        <a:p>
          <a:pPr algn="l">
            <a:buFont typeface="Wingdings" panose="05000000000000000000" pitchFamily="2" charset="2"/>
            <a:buChar char="§"/>
          </a:pPr>
          <a:r>
            <a:rPr lang="en-GB" sz="800" kern="1200">
              <a:solidFill>
                <a:schemeClr val="tx1"/>
              </a:solidFill>
              <a:latin typeface="Verdana" panose="020B0604030504040204" pitchFamily="34" charset="0"/>
              <a:ea typeface="Verdana" panose="020B0604030504040204" pitchFamily="34" charset="0"/>
              <a:cs typeface="+mn-cs"/>
            </a:rPr>
            <a:t>Relations with KOLs</a:t>
          </a:r>
        </a:p>
      </dgm:t>
    </dgm:pt>
    <dgm:pt modelId="{5F164D0A-188B-4EA4-A9D6-7C26A2AE75A4}" type="parTrans" cxnId="{C27513D4-DFC3-4D21-8F02-B5D902BE9781}">
      <dgm:prSet/>
      <dgm:spPr/>
      <dgm:t>
        <a:bodyPr/>
        <a:lstStyle/>
        <a:p>
          <a:endParaRPr lang="en-DE">
            <a:latin typeface="Verdana" panose="020B0604030504040204" pitchFamily="34" charset="0"/>
            <a:ea typeface="Verdana" panose="020B0604030504040204" pitchFamily="34" charset="0"/>
          </a:endParaRPr>
        </a:p>
      </dgm:t>
    </dgm:pt>
    <dgm:pt modelId="{E7E156E3-017B-4097-A521-D19E647FBF56}" type="sibTrans" cxnId="{C27513D4-DFC3-4D21-8F02-B5D902BE9781}">
      <dgm:prSet/>
      <dgm:spPr/>
      <dgm:t>
        <a:bodyPr/>
        <a:lstStyle/>
        <a:p>
          <a:endParaRPr lang="en-DE">
            <a:latin typeface="Verdana" panose="020B0604030504040204" pitchFamily="34" charset="0"/>
            <a:ea typeface="Verdana" panose="020B0604030504040204" pitchFamily="34" charset="0"/>
          </a:endParaRPr>
        </a:p>
      </dgm:t>
    </dgm:pt>
    <dgm:pt modelId="{21FF22CB-36E2-4C2B-AE35-7F88A97E9146}">
      <dgm:prSet/>
      <dgm:spPr>
        <a:xfrm>
          <a:off x="2919790" y="1338"/>
          <a:ext cx="1861159" cy="584845"/>
        </a:xfrm>
        <a:prstGeom prst="roundRect">
          <a:avLst>
            <a:gd name="adj" fmla="val 10000"/>
          </a:avLst>
        </a:prstGeom>
        <a:solidFill>
          <a:sysClr val="window" lastClr="FFFFFF">
            <a:lumMod val="75000"/>
          </a:sysClr>
        </a:solidFill>
        <a:ln w="25400" cap="flat" cmpd="sng" algn="ctr">
          <a:solidFill>
            <a:sysClr val="window" lastClr="FFFFFF">
              <a:hueOff val="0"/>
              <a:satOff val="0"/>
              <a:lumOff val="0"/>
              <a:alphaOff val="0"/>
            </a:sysClr>
          </a:solidFill>
          <a:prstDash val="solid"/>
        </a:ln>
        <a:effectLst/>
      </dgm:spPr>
      <dgm:t>
        <a:bodyPr/>
        <a:lstStyle/>
        <a:p>
          <a:pPr>
            <a:buNone/>
          </a:pPr>
          <a:r>
            <a:rPr lang="en-GB" b="1">
              <a:solidFill>
                <a:schemeClr val="tx1"/>
              </a:solidFill>
              <a:latin typeface="Verdana" panose="020B0604030504040204" pitchFamily="34" charset="0"/>
              <a:ea typeface="Verdana" panose="020B0604030504040204" pitchFamily="34" charset="0"/>
              <a:cs typeface="+mn-cs"/>
            </a:rPr>
            <a:t>Weaknesses</a:t>
          </a:r>
          <a:endParaRPr lang="en-DE" b="1">
            <a:solidFill>
              <a:schemeClr val="tx1"/>
            </a:solidFill>
            <a:latin typeface="Verdana" panose="020B0604030504040204" pitchFamily="34" charset="0"/>
            <a:ea typeface="Verdana" panose="020B0604030504040204" pitchFamily="34" charset="0"/>
            <a:cs typeface="+mn-cs"/>
          </a:endParaRPr>
        </a:p>
      </dgm:t>
    </dgm:pt>
    <dgm:pt modelId="{B197E508-8CD8-4B23-8EAD-CBCCEF4942B6}" type="parTrans" cxnId="{1EDA576C-92A4-43B2-85F9-7AD3E42FD49D}">
      <dgm:prSet/>
      <dgm:spPr/>
      <dgm:t>
        <a:bodyPr/>
        <a:lstStyle/>
        <a:p>
          <a:endParaRPr lang="en-DE">
            <a:latin typeface="Verdana" panose="020B0604030504040204" pitchFamily="34" charset="0"/>
            <a:ea typeface="Verdana" panose="020B0604030504040204" pitchFamily="34" charset="0"/>
          </a:endParaRPr>
        </a:p>
      </dgm:t>
    </dgm:pt>
    <dgm:pt modelId="{8F5FBA97-AE43-4B58-AF0E-7D8558FCD045}" type="sibTrans" cxnId="{1EDA576C-92A4-43B2-85F9-7AD3E42FD49D}">
      <dgm:prSet/>
      <dgm:spPr/>
      <dgm:t>
        <a:bodyPr/>
        <a:lstStyle/>
        <a:p>
          <a:endParaRPr lang="en-DE">
            <a:latin typeface="Verdana" panose="020B0604030504040204" pitchFamily="34" charset="0"/>
            <a:ea typeface="Verdana" panose="020B0604030504040204" pitchFamily="34" charset="0"/>
          </a:endParaRPr>
        </a:p>
      </dgm:t>
    </dgm:pt>
    <dgm:pt modelId="{7B4A82B8-DA04-4A2F-B120-A2C3D5DF6260}">
      <dgm:prSet/>
      <dgm:spPr>
        <a:xfrm>
          <a:off x="5093625" y="1338"/>
          <a:ext cx="1861159" cy="584845"/>
        </a:xfrm>
        <a:prstGeom prst="roundRect">
          <a:avLst>
            <a:gd name="adj" fmla="val 10000"/>
          </a:avLst>
        </a:prstGeom>
        <a:solidFill>
          <a:srgbClr val="9BBB59">
            <a:lumMod val="60000"/>
            <a:lumOff val="40000"/>
          </a:srgbClr>
        </a:solidFill>
        <a:ln w="25400" cap="flat" cmpd="sng" algn="ctr">
          <a:solidFill>
            <a:sysClr val="window" lastClr="FFFFFF">
              <a:hueOff val="0"/>
              <a:satOff val="0"/>
              <a:lumOff val="0"/>
              <a:alphaOff val="0"/>
            </a:sysClr>
          </a:solidFill>
          <a:prstDash val="solid"/>
        </a:ln>
        <a:effectLst/>
      </dgm:spPr>
      <dgm:t>
        <a:bodyPr/>
        <a:lstStyle/>
        <a:p>
          <a:pPr>
            <a:buNone/>
          </a:pPr>
          <a:r>
            <a:rPr lang="en-GB" b="1">
              <a:solidFill>
                <a:schemeClr val="tx1"/>
              </a:solidFill>
              <a:latin typeface="Verdana" panose="020B0604030504040204" pitchFamily="34" charset="0"/>
              <a:ea typeface="Verdana" panose="020B0604030504040204" pitchFamily="34" charset="0"/>
              <a:cs typeface="+mn-cs"/>
            </a:rPr>
            <a:t>Opportunities</a:t>
          </a:r>
          <a:endParaRPr lang="en-DE" b="1">
            <a:solidFill>
              <a:schemeClr val="tx1"/>
            </a:solidFill>
            <a:latin typeface="Verdana" panose="020B0604030504040204" pitchFamily="34" charset="0"/>
            <a:ea typeface="Verdana" panose="020B0604030504040204" pitchFamily="34" charset="0"/>
            <a:cs typeface="+mn-cs"/>
          </a:endParaRPr>
        </a:p>
      </dgm:t>
    </dgm:pt>
    <dgm:pt modelId="{8400C182-EC80-4BD9-A427-3525996E125E}" type="parTrans" cxnId="{8F300624-5827-406F-9BB1-BFC7C4D27BD6}">
      <dgm:prSet/>
      <dgm:spPr/>
      <dgm:t>
        <a:bodyPr/>
        <a:lstStyle/>
        <a:p>
          <a:endParaRPr lang="en-DE">
            <a:latin typeface="Verdana" panose="020B0604030504040204" pitchFamily="34" charset="0"/>
            <a:ea typeface="Verdana" panose="020B0604030504040204" pitchFamily="34" charset="0"/>
          </a:endParaRPr>
        </a:p>
      </dgm:t>
    </dgm:pt>
    <dgm:pt modelId="{08E300A2-324C-469E-AA9B-A0C8BEDC7046}" type="sibTrans" cxnId="{8F300624-5827-406F-9BB1-BFC7C4D27BD6}">
      <dgm:prSet/>
      <dgm:spPr/>
      <dgm:t>
        <a:bodyPr/>
        <a:lstStyle/>
        <a:p>
          <a:endParaRPr lang="en-DE">
            <a:latin typeface="Verdana" panose="020B0604030504040204" pitchFamily="34" charset="0"/>
            <a:ea typeface="Verdana" panose="020B0604030504040204" pitchFamily="34" charset="0"/>
          </a:endParaRPr>
        </a:p>
      </dgm:t>
    </dgm:pt>
    <dgm:pt modelId="{C9049B9B-F832-4118-92E6-B82303FBF64B}">
      <dgm:prSet/>
      <dgm:spPr>
        <a:xfrm>
          <a:off x="7267459" y="1338"/>
          <a:ext cx="1861159" cy="584845"/>
        </a:xfrm>
        <a:prstGeom prst="roundRect">
          <a:avLst>
            <a:gd name="adj" fmla="val 10000"/>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dgm:spPr>
      <dgm:t>
        <a:bodyPr/>
        <a:lstStyle/>
        <a:p>
          <a:pPr>
            <a:buNone/>
          </a:pPr>
          <a:r>
            <a:rPr lang="en-GB" b="1">
              <a:solidFill>
                <a:schemeClr val="tx1"/>
              </a:solidFill>
              <a:latin typeface="Verdana" panose="020B0604030504040204" pitchFamily="34" charset="0"/>
              <a:ea typeface="Verdana" panose="020B0604030504040204" pitchFamily="34" charset="0"/>
              <a:cs typeface="+mn-cs"/>
            </a:rPr>
            <a:t>Threats</a:t>
          </a:r>
          <a:endParaRPr lang="en-DE" b="1">
            <a:solidFill>
              <a:schemeClr val="tx1"/>
            </a:solidFill>
            <a:latin typeface="Verdana" panose="020B0604030504040204" pitchFamily="34" charset="0"/>
            <a:ea typeface="Verdana" panose="020B0604030504040204" pitchFamily="34" charset="0"/>
            <a:cs typeface="+mn-cs"/>
          </a:endParaRPr>
        </a:p>
      </dgm:t>
    </dgm:pt>
    <dgm:pt modelId="{6C4ABB90-86BC-4C26-A798-352D5D356BB3}" type="parTrans" cxnId="{49A327DF-FB08-4F81-A550-845B489EACC3}">
      <dgm:prSet/>
      <dgm:spPr/>
      <dgm:t>
        <a:bodyPr/>
        <a:lstStyle/>
        <a:p>
          <a:endParaRPr lang="en-DE">
            <a:latin typeface="Verdana" panose="020B0604030504040204" pitchFamily="34" charset="0"/>
            <a:ea typeface="Verdana" panose="020B0604030504040204" pitchFamily="34" charset="0"/>
          </a:endParaRPr>
        </a:p>
      </dgm:t>
    </dgm:pt>
    <dgm:pt modelId="{B3DA80CC-5E40-4F21-AD5D-BAAF33B67C31}" type="sibTrans" cxnId="{49A327DF-FB08-4F81-A550-845B489EACC3}">
      <dgm:prSet/>
      <dgm:spPr/>
      <dgm:t>
        <a:bodyPr/>
        <a:lstStyle/>
        <a:p>
          <a:endParaRPr lang="en-DE">
            <a:latin typeface="Verdana" panose="020B0604030504040204" pitchFamily="34" charset="0"/>
            <a:ea typeface="Verdana" panose="020B0604030504040204" pitchFamily="34" charset="0"/>
          </a:endParaRPr>
        </a:p>
      </dgm:t>
    </dgm:pt>
    <dgm:pt modelId="{21577066-2A50-4E69-AF8B-64DDB6062E46}">
      <dgm:prSet custT="1"/>
      <dgm:spPr>
        <a:xfrm>
          <a:off x="5093625" y="706279"/>
          <a:ext cx="1861159" cy="999189"/>
        </a:xfrm>
        <a:prstGeom prst="roundRect">
          <a:avLst>
            <a:gd name="adj" fmla="val 10000"/>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buFont typeface="Arial" panose="020B0604020202020204" pitchFamily="34" charset="0"/>
            <a:buNone/>
          </a:pPr>
          <a:endParaRPr lang="en-GB" sz="8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endParaRPr lang="en-GB" sz="8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r>
            <a:rPr lang="en-GB" sz="800" dirty="0">
              <a:solidFill>
                <a:schemeClr val="tx1"/>
              </a:solidFill>
              <a:latin typeface="Verdana" panose="020B0604030504040204" pitchFamily="34" charset="0"/>
              <a:ea typeface="Verdana" panose="020B0604030504040204" pitchFamily="34" charset="0"/>
            </a:rPr>
            <a:t>Utilize relations and team expertise from former projects to enter clinics</a:t>
          </a:r>
        </a:p>
        <a:p>
          <a:pPr algn="l">
            <a:buFont typeface="Arial" panose="020B0604020202020204" pitchFamily="34" charset="0"/>
            <a:buNone/>
          </a:pPr>
          <a:r>
            <a:rPr lang="en-GB" sz="800" dirty="0">
              <a:solidFill>
                <a:schemeClr val="tx1"/>
              </a:solidFill>
              <a:latin typeface="Verdana" panose="020B0604030504040204" pitchFamily="34" charset="0"/>
              <a:ea typeface="Verdana" panose="020B0604030504040204" pitchFamily="34" charset="0"/>
            </a:rPr>
            <a:t>Growing </a:t>
          </a:r>
          <a:r>
            <a:rPr lang="cs-CZ" sz="800" dirty="0" err="1">
              <a:solidFill>
                <a:schemeClr val="tx1"/>
              </a:solidFill>
              <a:latin typeface="Verdana" panose="020B0604030504040204" pitchFamily="34" charset="0"/>
              <a:ea typeface="Verdana" panose="020B0604030504040204" pitchFamily="34" charset="0"/>
            </a:rPr>
            <a:t>toric</a:t>
          </a:r>
          <a:r>
            <a:rPr lang="cs-CZ" sz="800" dirty="0">
              <a:solidFill>
                <a:schemeClr val="tx1"/>
              </a:solidFill>
              <a:latin typeface="Verdana" panose="020B0604030504040204" pitchFamily="34" charset="0"/>
              <a:ea typeface="Verdana" panose="020B0604030504040204" pitchFamily="34" charset="0"/>
            </a:rPr>
            <a:t> and </a:t>
          </a:r>
          <a:r>
            <a:rPr lang="en-GB" sz="800" dirty="0">
              <a:solidFill>
                <a:schemeClr val="tx1"/>
              </a:solidFill>
              <a:latin typeface="Verdana" panose="020B0604030504040204" pitchFamily="34" charset="0"/>
              <a:ea typeface="Verdana" panose="020B0604030504040204" pitchFamily="34" charset="0"/>
            </a:rPr>
            <a:t>mono enhanced preference</a:t>
          </a:r>
        </a:p>
        <a:p>
          <a:pPr algn="l">
            <a:buFont typeface="Arial" panose="020B0604020202020204" pitchFamily="34" charset="0"/>
            <a:buNone/>
          </a:pPr>
          <a:r>
            <a:rPr lang="en-GB" sz="800" dirty="0">
              <a:solidFill>
                <a:schemeClr val="tx1"/>
              </a:solidFill>
              <a:latin typeface="Verdana" panose="020B0604030504040204" pitchFamily="34" charset="0"/>
              <a:ea typeface="Verdana" panose="020B0604030504040204" pitchFamily="34" charset="0"/>
            </a:rPr>
            <a:t>Bundling deals w/instrumentation and/or spectacle lenses</a:t>
          </a:r>
        </a:p>
        <a:p>
          <a:pPr algn="l">
            <a:buFont typeface="Arial" panose="020B0604020202020204" pitchFamily="34" charset="0"/>
            <a:buNone/>
          </a:pPr>
          <a:r>
            <a:rPr lang="en-GB" sz="800" dirty="0">
              <a:solidFill>
                <a:schemeClr val="tx1"/>
              </a:solidFill>
              <a:latin typeface="Verdana" panose="020B0604030504040204" pitchFamily="34" charset="0"/>
              <a:ea typeface="Verdana" panose="020B0604030504040204" pitchFamily="34" charset="0"/>
            </a:rPr>
            <a:t>Synergy with HOYA </a:t>
          </a:r>
          <a:r>
            <a:rPr lang="en-GB" sz="800" dirty="0" err="1">
              <a:solidFill>
                <a:schemeClr val="tx1"/>
              </a:solidFill>
              <a:latin typeface="Verdana" panose="020B0604030504040204" pitchFamily="34" charset="0"/>
              <a:ea typeface="Verdana" panose="020B0604030504040204" pitchFamily="34" charset="0"/>
            </a:rPr>
            <a:t>Miyosmart</a:t>
          </a:r>
          <a:r>
            <a:rPr lang="en-GB" sz="800" dirty="0">
              <a:solidFill>
                <a:schemeClr val="tx1"/>
              </a:solidFill>
              <a:latin typeface="Verdana" panose="020B0604030504040204" pitchFamily="34" charset="0"/>
              <a:ea typeface="Verdana" panose="020B0604030504040204" pitchFamily="34" charset="0"/>
            </a:rPr>
            <a:t> project in targeting surgeons</a:t>
          </a:r>
        </a:p>
        <a:p>
          <a:pPr algn="l">
            <a:buFont typeface="Arial" panose="020B0604020202020204" pitchFamily="34" charset="0"/>
            <a:buNone/>
          </a:pPr>
          <a:endParaRPr lang="en-GB" sz="8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endParaRPr lang="en-GB" sz="800" dirty="0">
            <a:solidFill>
              <a:schemeClr val="tx1"/>
            </a:solidFill>
            <a:latin typeface="Verdana" panose="020B0604030504040204" pitchFamily="34" charset="0"/>
            <a:ea typeface="Verdana" panose="020B0604030504040204" pitchFamily="34" charset="0"/>
          </a:endParaRPr>
        </a:p>
      </dgm:t>
    </dgm:pt>
    <dgm:pt modelId="{D43533B1-7BB0-41EF-A908-59F747D5582B}" type="parTrans" cxnId="{D44F0A58-AA5E-45E0-BE0E-9B5F20A54796}">
      <dgm:prSet/>
      <dgm:spPr/>
      <dgm:t>
        <a:bodyPr/>
        <a:lstStyle/>
        <a:p>
          <a:endParaRPr lang="en-DE">
            <a:latin typeface="Verdana" panose="020B0604030504040204" pitchFamily="34" charset="0"/>
            <a:ea typeface="Verdana" panose="020B0604030504040204" pitchFamily="34" charset="0"/>
          </a:endParaRPr>
        </a:p>
      </dgm:t>
    </dgm:pt>
    <dgm:pt modelId="{28BBF33B-5E21-4AE1-B1E7-137D8CD5E65D}" type="sibTrans" cxnId="{D44F0A58-AA5E-45E0-BE0E-9B5F20A54796}">
      <dgm:prSet/>
      <dgm:spPr/>
      <dgm:t>
        <a:bodyPr/>
        <a:lstStyle/>
        <a:p>
          <a:endParaRPr lang="en-DE">
            <a:latin typeface="Verdana" panose="020B0604030504040204" pitchFamily="34" charset="0"/>
            <a:ea typeface="Verdana" panose="020B0604030504040204" pitchFamily="34" charset="0"/>
          </a:endParaRPr>
        </a:p>
      </dgm:t>
    </dgm:pt>
    <dgm:pt modelId="{FB0D3D30-4A53-4ABA-AD53-F9562DFA7496}">
      <dgm:prSet custT="1"/>
      <dgm:spPr>
        <a:xfrm>
          <a:off x="7267459" y="706279"/>
          <a:ext cx="1861159" cy="999189"/>
        </a:xfrm>
        <a:prstGeom prst="roundRect">
          <a:avLst>
            <a:gd name="adj" fmla="val 10000"/>
          </a:avLst>
        </a:prstGeom>
        <a:solidFill>
          <a:srgbClr val="F7964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marL="0" lvl="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Product stockouts</a:t>
          </a:r>
        </a:p>
        <a:p>
          <a:pPr marL="0" lvl="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Hard to overcome established connections between key surgeons and suppliers</a:t>
          </a:r>
        </a:p>
        <a:p>
          <a:pPr marL="0" lvl="0" algn="l" defTabSz="355600">
            <a:lnSpc>
              <a:spcPct val="90000"/>
            </a:lnSpc>
            <a:spcBef>
              <a:spcPct val="0"/>
            </a:spcBef>
            <a:spcAft>
              <a:spcPct val="35000"/>
            </a:spcAft>
            <a:buFont typeface="Arial" panose="020B0604020202020204" pitchFamily="34" charset="0"/>
            <a:buNone/>
          </a:pPr>
          <a:endParaRPr lang="en-GB" sz="800" kern="1200">
            <a:solidFill>
              <a:schemeClr val="tx1"/>
            </a:solidFill>
            <a:latin typeface="Verdana" panose="020B0604030504040204" pitchFamily="34" charset="0"/>
            <a:ea typeface="Verdana" panose="020B0604030504040204" pitchFamily="34" charset="0"/>
            <a:cs typeface="+mn-cs"/>
          </a:endParaRPr>
        </a:p>
      </dgm:t>
    </dgm:pt>
    <dgm:pt modelId="{98361B2B-5D59-4628-93E4-F6F92A0A73D4}" type="parTrans" cxnId="{7EDE9060-3E23-46E7-9B27-AFFAEA3A6C8C}">
      <dgm:prSet/>
      <dgm:spPr/>
      <dgm:t>
        <a:bodyPr/>
        <a:lstStyle/>
        <a:p>
          <a:endParaRPr lang="en-DE">
            <a:latin typeface="Verdana" panose="020B0604030504040204" pitchFamily="34" charset="0"/>
            <a:ea typeface="Verdana" panose="020B0604030504040204" pitchFamily="34" charset="0"/>
          </a:endParaRPr>
        </a:p>
      </dgm:t>
    </dgm:pt>
    <dgm:pt modelId="{F330CBC1-0EEB-4A2A-9491-47E5E74C9E92}" type="sibTrans" cxnId="{7EDE9060-3E23-46E7-9B27-AFFAEA3A6C8C}">
      <dgm:prSet/>
      <dgm:spPr/>
      <dgm:t>
        <a:bodyPr/>
        <a:lstStyle/>
        <a:p>
          <a:endParaRPr lang="en-DE">
            <a:latin typeface="Verdana" panose="020B0604030504040204" pitchFamily="34" charset="0"/>
            <a:ea typeface="Verdana" panose="020B0604030504040204" pitchFamily="34" charset="0"/>
          </a:endParaRPr>
        </a:p>
      </dgm:t>
    </dgm:pt>
    <dgm:pt modelId="{CF7CE5C7-0E08-44A6-993F-62C0852902A7}">
      <dgm:prSet custT="1"/>
      <dgm:spPr>
        <a:xfrm>
          <a:off x="745956" y="1825563"/>
          <a:ext cx="1861159" cy="999189"/>
        </a:xfrm>
        <a:prstGeom prst="roundRect">
          <a:avLst>
            <a:gd name="adj" fmla="val 10000"/>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lnSpc>
              <a:spcPct val="100000"/>
            </a:lnSpc>
            <a:spcAft>
              <a:spcPts val="0"/>
            </a:spcAft>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Direct organization with long term market expertise and relationships, full line supplier</a:t>
          </a:r>
        </a:p>
        <a:p>
          <a:pPr algn="l">
            <a:lnSpc>
              <a:spcPct val="100000"/>
            </a:lnSpc>
            <a:spcAft>
              <a:spcPts val="0"/>
            </a:spcAft>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Full territory coverage </a:t>
          </a:r>
        </a:p>
        <a:p>
          <a:pPr algn="l">
            <a:lnSpc>
              <a:spcPct val="100000"/>
            </a:lnSpc>
            <a:spcAft>
              <a:spcPts val="0"/>
            </a:spcAft>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Brand image, portfolio, KOL advocacy</a:t>
          </a:r>
        </a:p>
        <a:p>
          <a:pPr algn="l">
            <a:lnSpc>
              <a:spcPct val="100000"/>
            </a:lnSpc>
            <a:spcAft>
              <a:spcPts val="0"/>
            </a:spcAft>
            <a:buFont typeface="Arial" panose="020B0604020202020204" pitchFamily="34" charset="0"/>
            <a:buNone/>
          </a:pPr>
          <a:r>
            <a:rPr lang="en-US" sz="800" err="1">
              <a:solidFill>
                <a:schemeClr val="tx1"/>
              </a:solidFill>
              <a:latin typeface="Verdana" panose="020B0604030504040204" pitchFamily="34" charset="0"/>
              <a:ea typeface="Verdana" panose="020B0604030504040204" pitchFamily="34" charset="0"/>
              <a:cs typeface="+mn-cs"/>
            </a:rPr>
            <a:t>Profes.educ</a:t>
          </a:r>
          <a:r>
            <a:rPr lang="en-US" sz="800">
              <a:solidFill>
                <a:schemeClr val="tx1"/>
              </a:solidFill>
              <a:latin typeface="Verdana" panose="020B0604030504040204" pitchFamily="34" charset="0"/>
              <a:ea typeface="Verdana" panose="020B0604030504040204" pitchFamily="34" charset="0"/>
              <a:cs typeface="+mn-cs"/>
            </a:rPr>
            <a:t>. investments</a:t>
          </a:r>
          <a:endParaRPr lang="en-GB" sz="800">
            <a:solidFill>
              <a:schemeClr val="tx1"/>
            </a:solidFill>
            <a:latin typeface="Verdana" panose="020B0604030504040204" pitchFamily="34" charset="0"/>
            <a:ea typeface="Verdana" panose="020B0604030504040204" pitchFamily="34" charset="0"/>
            <a:cs typeface="+mn-cs"/>
          </a:endParaRPr>
        </a:p>
        <a:p>
          <a:pPr algn="l">
            <a:lnSpc>
              <a:spcPct val="100000"/>
            </a:lnSpc>
            <a:spcAft>
              <a:spcPts val="0"/>
            </a:spcAft>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Patient awareness </a:t>
          </a:r>
        </a:p>
        <a:p>
          <a:pPr algn="l">
            <a:lnSpc>
              <a:spcPct val="100000"/>
            </a:lnSpc>
            <a:spcAft>
              <a:spcPts val="0"/>
            </a:spcAft>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Vertical integration</a:t>
          </a:r>
          <a:endParaRPr lang="en-DE" sz="800">
            <a:solidFill>
              <a:schemeClr val="tx1"/>
            </a:solidFill>
            <a:latin typeface="Verdana" panose="020B0604030504040204" pitchFamily="34" charset="0"/>
            <a:ea typeface="Verdana" panose="020B0604030504040204" pitchFamily="34" charset="0"/>
            <a:cs typeface="+mn-cs"/>
          </a:endParaRPr>
        </a:p>
      </dgm:t>
    </dgm:pt>
    <dgm:pt modelId="{7F5E3D96-671D-4337-83D1-AAA2EE34C625}" type="parTrans" cxnId="{69259009-62E9-4C26-8880-BAA8095BBBA9}">
      <dgm:prSet/>
      <dgm:spPr/>
      <dgm:t>
        <a:bodyPr/>
        <a:lstStyle/>
        <a:p>
          <a:endParaRPr lang="en-DE">
            <a:latin typeface="Verdana" panose="020B0604030504040204" pitchFamily="34" charset="0"/>
            <a:ea typeface="Verdana" panose="020B0604030504040204" pitchFamily="34" charset="0"/>
          </a:endParaRPr>
        </a:p>
      </dgm:t>
    </dgm:pt>
    <dgm:pt modelId="{3E9CFBA8-843D-41B9-92CE-8FDAB50FC193}" type="sibTrans" cxnId="{69259009-62E9-4C26-8880-BAA8095BBBA9}">
      <dgm:prSet/>
      <dgm:spPr/>
      <dgm:t>
        <a:bodyPr/>
        <a:lstStyle/>
        <a:p>
          <a:endParaRPr lang="en-DE">
            <a:latin typeface="Verdana" panose="020B0604030504040204" pitchFamily="34" charset="0"/>
            <a:ea typeface="Verdana" panose="020B0604030504040204" pitchFamily="34" charset="0"/>
          </a:endParaRPr>
        </a:p>
      </dgm:t>
    </dgm:pt>
    <dgm:pt modelId="{896D1A4E-BBAB-44F6-8E9A-6BD93B0B411E}">
      <dgm:prSet custT="1"/>
      <dgm:spPr>
        <a:xfrm>
          <a:off x="745956" y="2944848"/>
          <a:ext cx="1861159" cy="999189"/>
        </a:xfrm>
        <a:prstGeom prst="roundRect">
          <a:avLst>
            <a:gd name="adj" fmla="val 10000"/>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spcAft>
              <a:spcPts val="0"/>
            </a:spcAft>
            <a:buFont typeface="Arial" panose="020B0604020202020204" pitchFamily="34" charset="0"/>
            <a:buNone/>
          </a:pPr>
          <a:r>
            <a:rPr lang="en-US" sz="800">
              <a:solidFill>
                <a:schemeClr val="tx1"/>
              </a:solidFill>
              <a:latin typeface="Verdana" panose="020B0604030504040204" pitchFamily="34" charset="0"/>
              <a:ea typeface="Verdana" panose="020B0604030504040204" pitchFamily="34" charset="0"/>
              <a:cs typeface="+mn-cs"/>
            </a:rPr>
            <a:t>Sales force, portfolio, relations with KOLs, </a:t>
          </a:r>
          <a:r>
            <a:rPr lang="en-US" sz="800" err="1">
              <a:solidFill>
                <a:schemeClr val="tx1"/>
              </a:solidFill>
              <a:latin typeface="Verdana" panose="020B0604030504040204" pitchFamily="34" charset="0"/>
              <a:ea typeface="Verdana" panose="020B0604030504040204" pitchFamily="34" charset="0"/>
              <a:cs typeface="+mn-cs"/>
            </a:rPr>
            <a:t>Eyhance</a:t>
          </a:r>
          <a:r>
            <a:rPr lang="en-US" sz="800">
              <a:solidFill>
                <a:schemeClr val="tx1"/>
              </a:solidFill>
              <a:latin typeface="Verdana" panose="020B0604030504040204" pitchFamily="34" charset="0"/>
              <a:ea typeface="Verdana" panose="020B0604030504040204" pitchFamily="34" charset="0"/>
              <a:cs typeface="+mn-cs"/>
            </a:rPr>
            <a:t>/Toric, Launch of </a:t>
          </a:r>
          <a:r>
            <a:rPr lang="en-US" sz="800" err="1">
              <a:solidFill>
                <a:schemeClr val="tx1"/>
              </a:solidFill>
              <a:latin typeface="Verdana" panose="020B0604030504040204" pitchFamily="34" charset="0"/>
              <a:ea typeface="Verdana" panose="020B0604030504040204" pitchFamily="34" charset="0"/>
              <a:cs typeface="+mn-cs"/>
            </a:rPr>
            <a:t>Edof</a:t>
          </a:r>
          <a:r>
            <a:rPr lang="en-US" sz="800">
              <a:solidFill>
                <a:schemeClr val="tx1"/>
              </a:solidFill>
              <a:latin typeface="Verdana" panose="020B0604030504040204" pitchFamily="34" charset="0"/>
              <a:ea typeface="Verdana" panose="020B0604030504040204" pitchFamily="34" charset="0"/>
              <a:cs typeface="+mn-cs"/>
            </a:rPr>
            <a:t> </a:t>
          </a:r>
          <a:r>
            <a:rPr lang="en-US" sz="800" err="1">
              <a:solidFill>
                <a:schemeClr val="tx1"/>
              </a:solidFill>
              <a:latin typeface="Verdana" panose="020B0604030504040204" pitchFamily="34" charset="0"/>
              <a:ea typeface="Verdana" panose="020B0604030504040204" pitchFamily="34" charset="0"/>
              <a:cs typeface="+mn-cs"/>
            </a:rPr>
            <a:t>Puresee</a:t>
          </a:r>
          <a:r>
            <a:rPr lang="en-US" sz="800">
              <a:solidFill>
                <a:schemeClr val="tx1"/>
              </a:solidFill>
              <a:latin typeface="Verdana" panose="020B0604030504040204" pitchFamily="34" charset="0"/>
              <a:ea typeface="Verdana" panose="020B0604030504040204" pitchFamily="34" charset="0"/>
              <a:cs typeface="+mn-cs"/>
            </a:rPr>
            <a:t>, LCS penetration, share of voice, </a:t>
          </a:r>
          <a:r>
            <a:rPr lang="en-US" sz="800" err="1">
              <a:solidFill>
                <a:schemeClr val="tx1"/>
              </a:solidFill>
              <a:latin typeface="Verdana" panose="020B0604030504040204" pitchFamily="34" charset="0"/>
              <a:ea typeface="Verdana" panose="020B0604030504040204" pitchFamily="34" charset="0"/>
              <a:cs typeface="+mn-cs"/>
            </a:rPr>
            <a:t>Profes.educ</a:t>
          </a:r>
          <a:r>
            <a:rPr lang="en-US" sz="800">
              <a:solidFill>
                <a:schemeClr val="tx1"/>
              </a:solidFill>
              <a:latin typeface="Verdana" panose="020B0604030504040204" pitchFamily="34" charset="0"/>
              <a:ea typeface="Verdana" panose="020B0604030504040204" pitchFamily="34" charset="0"/>
              <a:cs typeface="+mn-cs"/>
            </a:rPr>
            <a:t>. investments</a:t>
          </a:r>
        </a:p>
        <a:p>
          <a:pPr algn="l">
            <a:spcAft>
              <a:spcPts val="0"/>
            </a:spcAft>
            <a:buFont typeface="Arial" panose="020B0604020202020204" pitchFamily="34" charset="0"/>
            <a:buNone/>
          </a:pPr>
          <a:r>
            <a:rPr lang="en-US" sz="800">
              <a:solidFill>
                <a:schemeClr val="tx1"/>
              </a:solidFill>
              <a:latin typeface="Verdana" panose="020B0604030504040204" pitchFamily="34" charset="0"/>
              <a:ea typeface="Verdana" panose="020B0604030504040204" pitchFamily="34" charset="0"/>
              <a:cs typeface="+mn-cs"/>
            </a:rPr>
            <a:t>Price flexibility</a:t>
          </a:r>
          <a:endParaRPr lang="en-DE" sz="800">
            <a:solidFill>
              <a:schemeClr val="tx1"/>
            </a:solidFill>
            <a:latin typeface="Verdana" panose="020B0604030504040204" pitchFamily="34" charset="0"/>
            <a:ea typeface="Verdana" panose="020B0604030504040204" pitchFamily="34" charset="0"/>
            <a:cs typeface="+mn-cs"/>
          </a:endParaRPr>
        </a:p>
      </dgm:t>
    </dgm:pt>
    <dgm:pt modelId="{9C3E94BF-CBF0-42D9-ACD4-5888091A54D7}" type="parTrans" cxnId="{5AD274EC-C99C-4BD4-A951-1F5EB83B853F}">
      <dgm:prSet/>
      <dgm:spPr/>
      <dgm:t>
        <a:bodyPr/>
        <a:lstStyle/>
        <a:p>
          <a:endParaRPr lang="en-DE">
            <a:latin typeface="Verdana" panose="020B0604030504040204" pitchFamily="34" charset="0"/>
            <a:ea typeface="Verdana" panose="020B0604030504040204" pitchFamily="34" charset="0"/>
          </a:endParaRPr>
        </a:p>
      </dgm:t>
    </dgm:pt>
    <dgm:pt modelId="{9C604AAD-6DC5-4D48-AD83-C31573CD2D56}" type="sibTrans" cxnId="{5AD274EC-C99C-4BD4-A951-1F5EB83B853F}">
      <dgm:prSet/>
      <dgm:spPr/>
      <dgm:t>
        <a:bodyPr/>
        <a:lstStyle/>
        <a:p>
          <a:endParaRPr lang="en-DE">
            <a:latin typeface="Verdana" panose="020B0604030504040204" pitchFamily="34" charset="0"/>
            <a:ea typeface="Verdana" panose="020B0604030504040204" pitchFamily="34" charset="0"/>
          </a:endParaRPr>
        </a:p>
      </dgm:t>
    </dgm:pt>
    <dgm:pt modelId="{FF366A19-F44E-4B0A-A17C-395F1B19C25B}">
      <dgm:prSet custT="1"/>
      <dgm:spPr>
        <a:xfrm>
          <a:off x="2900079" y="1945194"/>
          <a:ext cx="1859342" cy="999189"/>
        </a:xfrm>
        <a:prstGeom prst="roundRect">
          <a:avLst>
            <a:gd name="adj" fmla="val 10000"/>
          </a:avLst>
        </a:prstGeom>
        <a:solidFill>
          <a:sysClr val="window" lastClr="FFFFFF">
            <a:lumMod val="85000"/>
          </a:sysClr>
        </a:solidFill>
        <a:ln w="25400" cap="flat" cmpd="sng" algn="ctr">
          <a:solidFill>
            <a:sysClr val="window" lastClr="FFFFFF">
              <a:hueOff val="0"/>
              <a:satOff val="0"/>
              <a:lumOff val="0"/>
              <a:alphaOff val="0"/>
            </a:sysClr>
          </a:solidFill>
          <a:prstDash val="solid"/>
        </a:ln>
        <a:effectLst/>
      </dgm:spPr>
      <dgm:t>
        <a:bodyPr/>
        <a:lstStyle/>
        <a:p>
          <a:pPr algn="l">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Lack of enhanced mono, (</a:t>
          </a:r>
          <a:r>
            <a:rPr lang="en-GB" sz="800" err="1">
              <a:solidFill>
                <a:schemeClr val="tx1"/>
              </a:solidFill>
              <a:latin typeface="Verdana" panose="020B0604030504040204" pitchFamily="34" charset="0"/>
              <a:ea typeface="Verdana" panose="020B0604030504040204" pitchFamily="34" charset="0"/>
              <a:cs typeface="+mn-cs"/>
            </a:rPr>
            <a:t>Clareon</a:t>
          </a:r>
          <a:r>
            <a:rPr lang="en-GB" sz="800">
              <a:solidFill>
                <a:schemeClr val="tx1"/>
              </a:solidFill>
              <a:latin typeface="Verdana" panose="020B0604030504040204" pitchFamily="34" charset="0"/>
              <a:ea typeface="Verdana" panose="020B0604030504040204" pitchFamily="34" charset="0"/>
              <a:cs typeface="+mn-cs"/>
            </a:rPr>
            <a:t>) glistening @ </a:t>
          </a:r>
          <a:r>
            <a:rPr lang="en-GB" sz="800" err="1">
              <a:solidFill>
                <a:schemeClr val="tx1"/>
              </a:solidFill>
              <a:latin typeface="Verdana" panose="020B0604030504040204" pitchFamily="34" charset="0"/>
              <a:ea typeface="Verdana" panose="020B0604030504040204" pitchFamily="34" charset="0"/>
              <a:cs typeface="+mn-cs"/>
            </a:rPr>
            <a:t>Acrysof</a:t>
          </a:r>
          <a:r>
            <a:rPr lang="en-GB" sz="800">
              <a:solidFill>
                <a:schemeClr val="tx1"/>
              </a:solidFill>
              <a:latin typeface="Verdana" panose="020B0604030504040204" pitchFamily="34" charset="0"/>
              <a:ea typeface="Verdana" panose="020B0604030504040204" pitchFamily="34" charset="0"/>
              <a:cs typeface="+mn-cs"/>
            </a:rPr>
            <a:t> material,</a:t>
          </a:r>
        </a:p>
        <a:p>
          <a:pPr algn="l">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Non complete preloaded portfolio</a:t>
          </a:r>
        </a:p>
        <a:p>
          <a:pPr algn="l">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Too many products to focus</a:t>
          </a:r>
        </a:p>
      </dgm:t>
    </dgm:pt>
    <dgm:pt modelId="{6CF657A2-6294-460E-809F-BA794AC8DEBB}" type="parTrans" cxnId="{29BC4385-70D5-4745-A27E-4CD27EA5EC04}">
      <dgm:prSet/>
      <dgm:spPr/>
      <dgm:t>
        <a:bodyPr/>
        <a:lstStyle/>
        <a:p>
          <a:endParaRPr lang="en-DE">
            <a:latin typeface="Verdana" panose="020B0604030504040204" pitchFamily="34" charset="0"/>
            <a:ea typeface="Verdana" panose="020B0604030504040204" pitchFamily="34" charset="0"/>
          </a:endParaRPr>
        </a:p>
      </dgm:t>
    </dgm:pt>
    <dgm:pt modelId="{7A0599D9-1D3C-4DFF-9A48-238A8B928C4F}" type="sibTrans" cxnId="{29BC4385-70D5-4745-A27E-4CD27EA5EC04}">
      <dgm:prSet/>
      <dgm:spPr/>
      <dgm:t>
        <a:bodyPr/>
        <a:lstStyle/>
        <a:p>
          <a:endParaRPr lang="en-DE">
            <a:latin typeface="Verdana" panose="020B0604030504040204" pitchFamily="34" charset="0"/>
            <a:ea typeface="Verdana" panose="020B0604030504040204" pitchFamily="34" charset="0"/>
          </a:endParaRPr>
        </a:p>
      </dgm:t>
    </dgm:pt>
    <dgm:pt modelId="{7551666C-2D76-4240-B9AE-0C1198EB63EA}">
      <dgm:prSet custT="1"/>
      <dgm:spPr>
        <a:xfrm>
          <a:off x="2920699" y="3005708"/>
          <a:ext cx="1859342" cy="999189"/>
        </a:xfrm>
        <a:prstGeom prst="roundRect">
          <a:avLst>
            <a:gd name="adj" fmla="val 10000"/>
          </a:avLst>
        </a:prstGeom>
        <a:solidFill>
          <a:sysClr val="window" lastClr="FFFFFF">
            <a:lumMod val="85000"/>
          </a:sysClr>
        </a:solidFill>
        <a:ln w="25400" cap="flat" cmpd="sng" algn="ctr">
          <a:solidFill>
            <a:sysClr val="window" lastClr="FFFFFF">
              <a:hueOff val="0"/>
              <a:satOff val="0"/>
              <a:lumOff val="0"/>
              <a:alphaOff val="0"/>
            </a:sysClr>
          </a:solidFill>
          <a:prstDash val="solid"/>
        </a:ln>
        <a:effectLst/>
      </dgm:spPr>
      <dgm:t>
        <a:bodyPr/>
        <a:lstStyle/>
        <a:p>
          <a:pPr algn="l">
            <a:spcAft>
              <a:spcPts val="0"/>
            </a:spcAft>
            <a:buFont typeface="Arial" panose="020B0604020202020204" pitchFamily="34" charset="0"/>
            <a:buNone/>
          </a:pPr>
          <a:r>
            <a:rPr lang="en-US" sz="800">
              <a:solidFill>
                <a:schemeClr val="tx1"/>
              </a:solidFill>
              <a:latin typeface="Verdana" panose="020B0604030504040204" pitchFamily="34" charset="0"/>
              <a:ea typeface="Verdana" panose="020B0604030504040204" pitchFamily="34" charset="0"/>
              <a:cs typeface="+mn-cs"/>
            </a:rPr>
            <a:t>Synergy not well adopted - limited equipment offers</a:t>
          </a:r>
        </a:p>
        <a:p>
          <a:pPr algn="l">
            <a:spcAft>
              <a:spcPts val="0"/>
            </a:spcAft>
            <a:buFont typeface="Arial" panose="020B0604020202020204" pitchFamily="34" charset="0"/>
            <a:buNone/>
          </a:pPr>
          <a:r>
            <a:rPr lang="en-US" sz="800">
              <a:solidFill>
                <a:schemeClr val="tx1"/>
              </a:solidFill>
              <a:latin typeface="Verdana" panose="020B0604030504040204" pitchFamily="34" charset="0"/>
              <a:ea typeface="Verdana" panose="020B0604030504040204" pitchFamily="34" charset="0"/>
              <a:cs typeface="+mn-cs"/>
            </a:rPr>
            <a:t>Lack of strategic marketing and COMEX</a:t>
          </a:r>
          <a:endParaRPr lang="en-DE" sz="800">
            <a:solidFill>
              <a:schemeClr val="tx1"/>
            </a:solidFill>
            <a:latin typeface="Verdana" panose="020B0604030504040204" pitchFamily="34" charset="0"/>
            <a:ea typeface="Verdana" panose="020B0604030504040204" pitchFamily="34" charset="0"/>
            <a:cs typeface="+mn-cs"/>
          </a:endParaRPr>
        </a:p>
      </dgm:t>
    </dgm:pt>
    <dgm:pt modelId="{67B5F482-A367-49CD-BB46-BE5774146AE8}" type="parTrans" cxnId="{DCD08BB8-A910-4C72-9A6F-32F0520AA41B}">
      <dgm:prSet/>
      <dgm:spPr/>
      <dgm:t>
        <a:bodyPr/>
        <a:lstStyle/>
        <a:p>
          <a:endParaRPr lang="en-DE">
            <a:latin typeface="Verdana" panose="020B0604030504040204" pitchFamily="34" charset="0"/>
            <a:ea typeface="Verdana" panose="020B0604030504040204" pitchFamily="34" charset="0"/>
          </a:endParaRPr>
        </a:p>
      </dgm:t>
    </dgm:pt>
    <dgm:pt modelId="{051EB1FF-2ECA-4C46-BF08-6738B6717441}" type="sibTrans" cxnId="{DCD08BB8-A910-4C72-9A6F-32F0520AA41B}">
      <dgm:prSet/>
      <dgm:spPr/>
      <dgm:t>
        <a:bodyPr/>
        <a:lstStyle/>
        <a:p>
          <a:endParaRPr lang="en-DE">
            <a:latin typeface="Verdana" panose="020B0604030504040204" pitchFamily="34" charset="0"/>
            <a:ea typeface="Verdana" panose="020B0604030504040204" pitchFamily="34" charset="0"/>
          </a:endParaRPr>
        </a:p>
      </dgm:t>
    </dgm:pt>
    <dgm:pt modelId="{1C575E32-D89C-45E9-AC9B-8AE706E32519}">
      <dgm:prSet custT="1"/>
      <dgm:spPr>
        <a:xfrm>
          <a:off x="5093625" y="1825563"/>
          <a:ext cx="1861159" cy="999189"/>
        </a:xfrm>
        <a:prstGeom prst="roundRect">
          <a:avLst>
            <a:gd name="adj" fmla="val 10000"/>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buFont typeface="Arial" panose="020B0604020202020204" pitchFamily="34" charset="0"/>
            <a:buNone/>
          </a:pPr>
          <a:r>
            <a:rPr lang="en-GB" sz="800" dirty="0">
              <a:solidFill>
                <a:schemeClr val="tx1"/>
              </a:solidFill>
              <a:latin typeface="Verdana" panose="020B0604030504040204" pitchFamily="34" charset="0"/>
              <a:ea typeface="Verdana" panose="020B0604030504040204" pitchFamily="34" charset="0"/>
              <a:cs typeface="+mn-cs"/>
            </a:rPr>
            <a:t>Growing EDOF preference</a:t>
          </a:r>
        </a:p>
        <a:p>
          <a:pPr algn="l">
            <a:buFont typeface="Arial" panose="020B0604020202020204" pitchFamily="34" charset="0"/>
            <a:buNone/>
          </a:pPr>
          <a:r>
            <a:rPr lang="en-GB" sz="800" dirty="0">
              <a:solidFill>
                <a:schemeClr val="tx1"/>
              </a:solidFill>
              <a:latin typeface="Verdana" panose="020B0604030504040204" pitchFamily="34" charset="0"/>
              <a:ea typeface="Verdana" panose="020B0604030504040204" pitchFamily="34" charset="0"/>
              <a:cs typeface="+mn-cs"/>
            </a:rPr>
            <a:t>Active </a:t>
          </a:r>
          <a:r>
            <a:rPr lang="en-GB" sz="800" dirty="0" err="1">
              <a:solidFill>
                <a:schemeClr val="tx1"/>
              </a:solidFill>
              <a:latin typeface="Verdana" panose="020B0604030504040204" pitchFamily="34" charset="0"/>
              <a:ea typeface="Verdana" panose="020B0604030504040204" pitchFamily="34" charset="0"/>
              <a:cs typeface="+mn-cs"/>
            </a:rPr>
            <a:t>Phaco</a:t>
          </a:r>
          <a:r>
            <a:rPr lang="en-GB" sz="800" dirty="0">
              <a:solidFill>
                <a:schemeClr val="tx1"/>
              </a:solidFill>
              <a:latin typeface="Verdana" panose="020B0604030504040204" pitchFamily="34" charset="0"/>
              <a:ea typeface="Verdana" panose="020B0604030504040204" pitchFamily="34" charset="0"/>
              <a:cs typeface="+mn-cs"/>
            </a:rPr>
            <a:t> and VR and refractive market product bundling</a:t>
          </a:r>
        </a:p>
      </dgm:t>
    </dgm:pt>
    <dgm:pt modelId="{8F282F81-B23B-4DD6-B1A9-070205D1DB99}" type="parTrans" cxnId="{6C8AB58A-8BBD-47E7-8271-577208FB45E2}">
      <dgm:prSet/>
      <dgm:spPr/>
      <dgm:t>
        <a:bodyPr/>
        <a:lstStyle/>
        <a:p>
          <a:endParaRPr lang="en-DE">
            <a:latin typeface="Verdana" panose="020B0604030504040204" pitchFamily="34" charset="0"/>
            <a:ea typeface="Verdana" panose="020B0604030504040204" pitchFamily="34" charset="0"/>
          </a:endParaRPr>
        </a:p>
      </dgm:t>
    </dgm:pt>
    <dgm:pt modelId="{E8F874B5-2E0E-425F-84BA-729DFBC90711}" type="sibTrans" cxnId="{6C8AB58A-8BBD-47E7-8271-577208FB45E2}">
      <dgm:prSet/>
      <dgm:spPr/>
      <dgm:t>
        <a:bodyPr/>
        <a:lstStyle/>
        <a:p>
          <a:endParaRPr lang="en-DE">
            <a:latin typeface="Verdana" panose="020B0604030504040204" pitchFamily="34" charset="0"/>
            <a:ea typeface="Verdana" panose="020B0604030504040204" pitchFamily="34" charset="0"/>
          </a:endParaRPr>
        </a:p>
      </dgm:t>
    </dgm:pt>
    <dgm:pt modelId="{DB8561A2-C6BC-4BB5-A3E9-8B5E617D3329}">
      <dgm:prSet custT="1"/>
      <dgm:spPr>
        <a:xfrm>
          <a:off x="5093625" y="2944848"/>
          <a:ext cx="1861159" cy="999189"/>
        </a:xfrm>
        <a:prstGeom prst="roundRect">
          <a:avLst>
            <a:gd name="adj" fmla="val 10000"/>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buFont typeface="Arial" panose="020B0604020202020204" pitchFamily="34" charset="0"/>
            <a:buNone/>
          </a:pPr>
          <a:r>
            <a:rPr lang="en-US" sz="800">
              <a:solidFill>
                <a:schemeClr val="tx1"/>
              </a:solidFill>
              <a:latin typeface="Verdana" panose="020B0604030504040204" pitchFamily="34" charset="0"/>
              <a:ea typeface="Verdana" panose="020B0604030504040204" pitchFamily="34" charset="0"/>
              <a:cs typeface="+mn-cs"/>
            </a:rPr>
            <a:t>Same as ALCON</a:t>
          </a:r>
        </a:p>
      </dgm:t>
    </dgm:pt>
    <dgm:pt modelId="{69257632-C789-4D47-B1A0-241B544D76A8}" type="parTrans" cxnId="{499DBA22-7318-437C-88F5-DF62913AA1D0}">
      <dgm:prSet/>
      <dgm:spPr/>
      <dgm:t>
        <a:bodyPr/>
        <a:lstStyle/>
        <a:p>
          <a:endParaRPr lang="en-DE">
            <a:latin typeface="Verdana" panose="020B0604030504040204" pitchFamily="34" charset="0"/>
            <a:ea typeface="Verdana" panose="020B0604030504040204" pitchFamily="34" charset="0"/>
          </a:endParaRPr>
        </a:p>
      </dgm:t>
    </dgm:pt>
    <dgm:pt modelId="{C9D4F24C-1E3A-4BFD-97C2-32C00CCC52C9}" type="sibTrans" cxnId="{499DBA22-7318-437C-88F5-DF62913AA1D0}">
      <dgm:prSet/>
      <dgm:spPr/>
      <dgm:t>
        <a:bodyPr/>
        <a:lstStyle/>
        <a:p>
          <a:endParaRPr lang="en-DE">
            <a:latin typeface="Verdana" panose="020B0604030504040204" pitchFamily="34" charset="0"/>
            <a:ea typeface="Verdana" panose="020B0604030504040204" pitchFamily="34" charset="0"/>
          </a:endParaRPr>
        </a:p>
      </dgm:t>
    </dgm:pt>
    <dgm:pt modelId="{CDB9DB9D-E6CB-454D-A9A8-F8F003ABAF72}">
      <dgm:prSet custT="1"/>
      <dgm:spPr>
        <a:xfrm>
          <a:off x="7267459" y="1825563"/>
          <a:ext cx="1861159" cy="999189"/>
        </a:xfrm>
        <a:prstGeom prst="roundRect">
          <a:avLst>
            <a:gd name="adj" fmla="val 10000"/>
          </a:avLst>
        </a:prstGeom>
        <a:solidFill>
          <a:srgbClr val="F7964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More competition rise, new generations of competitive products appear</a:t>
          </a:r>
        </a:p>
        <a:p>
          <a:pPr algn="l">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Economy slowdown could influence ability to pay for top products</a:t>
          </a:r>
          <a:endParaRPr lang="en-DE" sz="800" kern="1200">
            <a:solidFill>
              <a:schemeClr val="tx1"/>
            </a:solidFill>
            <a:latin typeface="Verdana" panose="020B0604030504040204" pitchFamily="34" charset="0"/>
            <a:ea typeface="Verdana" panose="020B0604030504040204" pitchFamily="34" charset="0"/>
            <a:cs typeface="+mn-cs"/>
          </a:endParaRPr>
        </a:p>
      </dgm:t>
    </dgm:pt>
    <dgm:pt modelId="{224EA664-D126-459B-AAB8-C2930428D226}" type="parTrans" cxnId="{43A0B6D9-FB97-42F0-AECC-CF4E7903FD7B}">
      <dgm:prSet/>
      <dgm:spPr/>
      <dgm:t>
        <a:bodyPr/>
        <a:lstStyle/>
        <a:p>
          <a:endParaRPr lang="en-DE">
            <a:latin typeface="Verdana" panose="020B0604030504040204" pitchFamily="34" charset="0"/>
            <a:ea typeface="Verdana" panose="020B0604030504040204" pitchFamily="34" charset="0"/>
          </a:endParaRPr>
        </a:p>
      </dgm:t>
    </dgm:pt>
    <dgm:pt modelId="{237DA99C-8A82-4AFE-A5A5-0F084B2811E7}" type="sibTrans" cxnId="{43A0B6D9-FB97-42F0-AECC-CF4E7903FD7B}">
      <dgm:prSet/>
      <dgm:spPr/>
      <dgm:t>
        <a:bodyPr/>
        <a:lstStyle/>
        <a:p>
          <a:endParaRPr lang="en-DE">
            <a:latin typeface="Verdana" panose="020B0604030504040204" pitchFamily="34" charset="0"/>
            <a:ea typeface="Verdana" panose="020B0604030504040204" pitchFamily="34" charset="0"/>
          </a:endParaRPr>
        </a:p>
      </dgm:t>
    </dgm:pt>
    <dgm:pt modelId="{2F9CA721-344B-4B84-A23E-195BC1946749}">
      <dgm:prSet custT="1"/>
      <dgm:spPr>
        <a:xfrm>
          <a:off x="7267459" y="2944848"/>
          <a:ext cx="1861159" cy="999189"/>
        </a:xfrm>
        <a:prstGeom prst="roundRect">
          <a:avLst>
            <a:gd name="adj" fmla="val 10000"/>
          </a:avLst>
        </a:prstGeom>
        <a:solidFill>
          <a:srgbClr val="F7964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lgn="l">
            <a:buFont typeface="Arial" panose="020B0604020202020204" pitchFamily="34" charset="0"/>
            <a:buNone/>
          </a:pPr>
          <a:r>
            <a:rPr lang="en-GB" sz="800">
              <a:solidFill>
                <a:schemeClr val="tx1"/>
              </a:solidFill>
              <a:latin typeface="Verdana" panose="020B0604030504040204" pitchFamily="34" charset="0"/>
              <a:ea typeface="Verdana" panose="020B0604030504040204" pitchFamily="34" charset="0"/>
              <a:cs typeface="+mn-cs"/>
            </a:rPr>
            <a:t>Economic slowdown – ability to pay for better materials</a:t>
          </a:r>
        </a:p>
        <a:p>
          <a:pPr algn="l">
            <a:buFont typeface="Arial" panose="020B0604020202020204" pitchFamily="34" charset="0"/>
            <a:buNone/>
          </a:pPr>
          <a:endParaRPr lang="en-GB" sz="800">
            <a:solidFill>
              <a:schemeClr val="tx1"/>
            </a:solidFill>
            <a:latin typeface="Verdana" panose="020B0604030504040204" pitchFamily="34" charset="0"/>
            <a:ea typeface="Verdana" panose="020B0604030504040204" pitchFamily="34" charset="0"/>
            <a:cs typeface="+mn-cs"/>
          </a:endParaRPr>
        </a:p>
        <a:p>
          <a:pPr algn="l">
            <a:buFont typeface="Arial" panose="020B0604020202020204" pitchFamily="34" charset="0"/>
            <a:buNone/>
          </a:pPr>
          <a:endParaRPr lang="en-US" sz="800">
            <a:solidFill>
              <a:schemeClr val="tx1"/>
            </a:solidFill>
            <a:latin typeface="Verdana" panose="020B0604030504040204" pitchFamily="34" charset="0"/>
            <a:ea typeface="Verdana" panose="020B0604030504040204" pitchFamily="34" charset="0"/>
            <a:cs typeface="+mn-cs"/>
          </a:endParaRPr>
        </a:p>
      </dgm:t>
    </dgm:pt>
    <dgm:pt modelId="{48ADA956-A455-4E71-BF99-6F8B9A1ADDDC}" type="parTrans" cxnId="{AD87C5EF-DC74-4616-BD68-E9E3D44EE52B}">
      <dgm:prSet/>
      <dgm:spPr/>
      <dgm:t>
        <a:bodyPr/>
        <a:lstStyle/>
        <a:p>
          <a:endParaRPr lang="en-DE">
            <a:latin typeface="Verdana" panose="020B0604030504040204" pitchFamily="34" charset="0"/>
            <a:ea typeface="Verdana" panose="020B0604030504040204" pitchFamily="34" charset="0"/>
          </a:endParaRPr>
        </a:p>
      </dgm:t>
    </dgm:pt>
    <dgm:pt modelId="{33C15981-FEFB-46CE-9E3F-E69A74AE3E21}" type="sibTrans" cxnId="{AD87C5EF-DC74-4616-BD68-E9E3D44EE52B}">
      <dgm:prSet/>
      <dgm:spPr/>
      <dgm:t>
        <a:bodyPr/>
        <a:lstStyle/>
        <a:p>
          <a:endParaRPr lang="en-DE">
            <a:latin typeface="Verdana" panose="020B0604030504040204" pitchFamily="34" charset="0"/>
            <a:ea typeface="Verdana" panose="020B0604030504040204" pitchFamily="34" charset="0"/>
          </a:endParaRPr>
        </a:p>
      </dgm:t>
    </dgm:pt>
    <dgm:pt modelId="{D29E92EF-6C92-4781-B731-575036B9C5C2}">
      <dgm:prSet custT="1"/>
      <dgm:spPr>
        <a:xfrm>
          <a:off x="2773" y="707128"/>
          <a:ext cx="428828" cy="999189"/>
        </a:xfrm>
        <a:prstGeom prst="roundRect">
          <a:avLst>
            <a:gd name="adj" fmla="val 10000"/>
          </a:avLst>
        </a:prstGeom>
        <a:solidFill>
          <a:srgbClr val="EEECE1"/>
        </a:solidFill>
        <a:ln w="25400" cap="flat" cmpd="sng" algn="ctr">
          <a:solidFill>
            <a:sysClr val="window" lastClr="FFFFFF">
              <a:hueOff val="0"/>
              <a:satOff val="0"/>
              <a:lumOff val="0"/>
              <a:alphaOff val="0"/>
            </a:sysClr>
          </a:solidFill>
          <a:prstDash val="solid"/>
        </a:ln>
        <a:effectLst/>
      </dgm:spPr>
      <dgm:t>
        <a:bodyPr/>
        <a:lstStyle/>
        <a:p>
          <a:pPr>
            <a:buNone/>
          </a:pPr>
          <a:r>
            <a:rPr lang="en-GB" sz="1100" b="1">
              <a:solidFill>
                <a:schemeClr val="tx1"/>
              </a:solidFill>
              <a:latin typeface="Calibri"/>
              <a:ea typeface="+mn-ea"/>
              <a:cs typeface="+mn-cs"/>
            </a:rPr>
            <a:t>HSO/Distributor</a:t>
          </a:r>
          <a:endParaRPr lang="en-DE" sz="1100" b="1">
            <a:solidFill>
              <a:schemeClr val="tx1"/>
            </a:solidFill>
            <a:latin typeface="Calibri"/>
            <a:ea typeface="+mn-ea"/>
            <a:cs typeface="+mn-cs"/>
          </a:endParaRPr>
        </a:p>
      </dgm:t>
    </dgm:pt>
    <dgm:pt modelId="{90AB6280-5553-45A4-A832-60501A5D478A}" type="parTrans" cxnId="{81D8B3BA-A1C1-4DD4-BBC1-4E92014310CB}">
      <dgm:prSet/>
      <dgm:spPr/>
      <dgm:t>
        <a:bodyPr/>
        <a:lstStyle/>
        <a:p>
          <a:endParaRPr lang="en-DE"/>
        </a:p>
      </dgm:t>
    </dgm:pt>
    <dgm:pt modelId="{72AFF2FC-9F73-4054-9698-D035F519B26D}" type="sibTrans" cxnId="{81D8B3BA-A1C1-4DD4-BBC1-4E92014310CB}">
      <dgm:prSet/>
      <dgm:spPr/>
      <dgm:t>
        <a:bodyPr/>
        <a:lstStyle/>
        <a:p>
          <a:endParaRPr lang="en-DE"/>
        </a:p>
      </dgm:t>
    </dgm:pt>
    <dgm:pt modelId="{592D2CD5-2FA7-4C31-B010-6418F2E5D498}">
      <dgm:prSet custT="1"/>
      <dgm:spPr>
        <a:xfrm>
          <a:off x="2776" y="1826413"/>
          <a:ext cx="428821" cy="999189"/>
        </a:xfrm>
        <a:prstGeom prst="roundRect">
          <a:avLst>
            <a:gd name="adj" fmla="val 10000"/>
          </a:avLst>
        </a:prstGeom>
        <a:solidFill>
          <a:srgbClr val="EEECE1"/>
        </a:solidFill>
        <a:ln w="25400" cap="flat" cmpd="sng" algn="ctr">
          <a:solidFill>
            <a:sysClr val="window" lastClr="FFFFFF">
              <a:hueOff val="0"/>
              <a:satOff val="0"/>
              <a:lumOff val="0"/>
              <a:alphaOff val="0"/>
            </a:sysClr>
          </a:solidFill>
          <a:prstDash val="solid"/>
        </a:ln>
        <a:effectLst/>
      </dgm:spPr>
      <dgm:t>
        <a:bodyPr/>
        <a:lstStyle/>
        <a:p>
          <a:pPr>
            <a:buNone/>
          </a:pPr>
          <a:r>
            <a:rPr lang="en-GB" sz="1100" b="1">
              <a:solidFill>
                <a:schemeClr val="tx1"/>
              </a:solidFill>
              <a:latin typeface="Calibri"/>
              <a:ea typeface="+mn-ea"/>
              <a:cs typeface="+mn-cs"/>
            </a:rPr>
            <a:t>ALC</a:t>
          </a:r>
          <a:endParaRPr lang="en-DE" sz="1100" b="1">
            <a:solidFill>
              <a:schemeClr val="tx1"/>
            </a:solidFill>
            <a:latin typeface="Calibri"/>
            <a:ea typeface="+mn-ea"/>
            <a:cs typeface="+mn-cs"/>
          </a:endParaRPr>
        </a:p>
      </dgm:t>
    </dgm:pt>
    <dgm:pt modelId="{39A58654-3B8F-4532-A951-43BE0D25D322}" type="parTrans" cxnId="{753C8704-F74E-47BD-A99E-2D6DB73647A1}">
      <dgm:prSet/>
      <dgm:spPr/>
      <dgm:t>
        <a:bodyPr/>
        <a:lstStyle/>
        <a:p>
          <a:endParaRPr lang="en-DE"/>
        </a:p>
      </dgm:t>
    </dgm:pt>
    <dgm:pt modelId="{09936FC5-FDBE-49B9-A19F-7C6F66848E7D}" type="sibTrans" cxnId="{753C8704-F74E-47BD-A99E-2D6DB73647A1}">
      <dgm:prSet/>
      <dgm:spPr/>
      <dgm:t>
        <a:bodyPr/>
        <a:lstStyle/>
        <a:p>
          <a:endParaRPr lang="en-DE"/>
        </a:p>
      </dgm:t>
    </dgm:pt>
    <dgm:pt modelId="{29B2C192-DAB0-407B-9E7C-B7F75B8DCAB0}">
      <dgm:prSet custT="1"/>
      <dgm:spPr>
        <a:xfrm>
          <a:off x="1092" y="2945697"/>
          <a:ext cx="432188" cy="999189"/>
        </a:xfrm>
        <a:prstGeom prst="roundRect">
          <a:avLst>
            <a:gd name="adj" fmla="val 10000"/>
          </a:avLst>
        </a:prstGeom>
        <a:solidFill>
          <a:srgbClr val="EEECE1"/>
        </a:solidFill>
        <a:ln w="25400" cap="flat" cmpd="sng" algn="ctr">
          <a:solidFill>
            <a:sysClr val="window" lastClr="FFFFFF">
              <a:hueOff val="0"/>
              <a:satOff val="0"/>
              <a:lumOff val="0"/>
              <a:alphaOff val="0"/>
            </a:sysClr>
          </a:solidFill>
          <a:prstDash val="solid"/>
        </a:ln>
        <a:effectLst/>
      </dgm:spPr>
      <dgm:t>
        <a:bodyPr/>
        <a:lstStyle/>
        <a:p>
          <a:pPr>
            <a:buNone/>
          </a:pPr>
          <a:r>
            <a:rPr lang="en-GB" sz="1100" b="1">
              <a:solidFill>
                <a:schemeClr val="tx1"/>
              </a:solidFill>
              <a:latin typeface="Calibri"/>
              <a:ea typeface="+mn-ea"/>
              <a:cs typeface="+mn-cs"/>
            </a:rPr>
            <a:t>J&amp;J</a:t>
          </a:r>
          <a:endParaRPr lang="en-DE" sz="1100" b="1">
            <a:solidFill>
              <a:schemeClr val="tx1"/>
            </a:solidFill>
            <a:latin typeface="Calibri"/>
            <a:ea typeface="+mn-ea"/>
            <a:cs typeface="+mn-cs"/>
          </a:endParaRPr>
        </a:p>
      </dgm:t>
    </dgm:pt>
    <dgm:pt modelId="{CB793DCA-2C9F-4A2F-911A-3CC7D05BA7EC}" type="parTrans" cxnId="{9DD26202-E284-420B-A3A2-12831E61F59F}">
      <dgm:prSet/>
      <dgm:spPr/>
      <dgm:t>
        <a:bodyPr/>
        <a:lstStyle/>
        <a:p>
          <a:endParaRPr lang="en-DE"/>
        </a:p>
      </dgm:t>
    </dgm:pt>
    <dgm:pt modelId="{EB77939B-A645-48AD-AC2C-65BCA0C9714C}" type="sibTrans" cxnId="{9DD26202-E284-420B-A3A2-12831E61F59F}">
      <dgm:prSet/>
      <dgm:spPr/>
      <dgm:t>
        <a:bodyPr/>
        <a:lstStyle/>
        <a:p>
          <a:endParaRPr lang="en-DE"/>
        </a:p>
      </dgm:t>
    </dgm:pt>
    <dgm:pt modelId="{7C761424-091C-41F8-8C8B-67B4CE414880}">
      <dgm:prSet/>
      <dgm:spPr>
        <a:xfrm>
          <a:off x="2772" y="1338"/>
          <a:ext cx="428829" cy="585694"/>
        </a:xfrm>
        <a:prstGeom prst="roundRect">
          <a:avLst>
            <a:gd name="adj" fmla="val 10000"/>
          </a:avLst>
        </a:prstGeom>
        <a:noFill/>
        <a:ln w="25400" cap="flat" cmpd="sng" algn="ctr">
          <a:noFill/>
          <a:prstDash val="solid"/>
        </a:ln>
        <a:effectLst/>
      </dgm:spPr>
      <dgm:t>
        <a:bodyPr/>
        <a:lstStyle/>
        <a:p>
          <a:pPr>
            <a:buNone/>
          </a:pPr>
          <a:endParaRPr lang="en-DE" b="1">
            <a:solidFill>
              <a:sysClr val="windowText" lastClr="000000">
                <a:lumMod val="50000"/>
                <a:lumOff val="50000"/>
              </a:sysClr>
            </a:solidFill>
            <a:latin typeface="Calibri"/>
            <a:ea typeface="+mn-ea"/>
            <a:cs typeface="+mn-cs"/>
          </a:endParaRPr>
        </a:p>
      </dgm:t>
    </dgm:pt>
    <dgm:pt modelId="{848A35C6-612F-4C1D-A40B-B572D59C2F9D}" type="sibTrans" cxnId="{51518F33-A0AD-4327-A079-697FB425BE1D}">
      <dgm:prSet/>
      <dgm:spPr/>
      <dgm:t>
        <a:bodyPr/>
        <a:lstStyle/>
        <a:p>
          <a:endParaRPr lang="en-DE"/>
        </a:p>
      </dgm:t>
    </dgm:pt>
    <dgm:pt modelId="{F35D26D3-C453-4609-9BE6-5474C87B2248}" type="parTrans" cxnId="{51518F33-A0AD-4327-A079-697FB425BE1D}">
      <dgm:prSet/>
      <dgm:spPr/>
      <dgm:t>
        <a:bodyPr/>
        <a:lstStyle/>
        <a:p>
          <a:endParaRPr lang="en-DE"/>
        </a:p>
      </dgm:t>
    </dgm:pt>
    <dgm:pt modelId="{91A68D33-350B-4D10-9F6E-716BD13B78B3}">
      <dgm:prSet custT="1"/>
      <dgm:spPr>
        <a:xfrm>
          <a:off x="2920699" y="586918"/>
          <a:ext cx="1859342" cy="1307519"/>
        </a:xfrm>
        <a:prstGeom prst="roundRect">
          <a:avLst>
            <a:gd name="adj" fmla="val 10000"/>
          </a:avLst>
        </a:prstGeom>
        <a:solidFill>
          <a:sysClr val="window" lastClr="FFFFFF">
            <a:lumMod val="85000"/>
          </a:sysClr>
        </a:solidFill>
        <a:ln w="25400" cap="flat" cmpd="sng" algn="ctr">
          <a:solidFill>
            <a:sysClr val="window" lastClr="FFFFFF">
              <a:hueOff val="0"/>
              <a:satOff val="0"/>
              <a:lumOff val="0"/>
              <a:alphaOff val="0"/>
            </a:sysClr>
          </a:solidFill>
          <a:prstDash val="solid"/>
        </a:ln>
        <a:effectLst/>
      </dgm:spPr>
      <dgm:t>
        <a:bodyPr/>
        <a:lstStyle/>
        <a:p>
          <a:pPr algn="l">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Lack of EDOF lenses</a:t>
          </a:r>
        </a:p>
        <a:p>
          <a:pPr algn="l">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Newcomer to surgical business in CZ</a:t>
          </a:r>
        </a:p>
        <a:p>
          <a:pPr algn="l">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Market knowledge under development</a:t>
          </a:r>
        </a:p>
        <a:p>
          <a:pPr algn="l">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Distribution channels under development</a:t>
          </a:r>
        </a:p>
      </dgm:t>
    </dgm:pt>
    <dgm:pt modelId="{21545117-0A7A-48BA-944F-089630BDA04B}" type="sibTrans" cxnId="{9F1B9A93-44DB-4851-827E-E15C009A1EB5}">
      <dgm:prSet/>
      <dgm:spPr/>
      <dgm:t>
        <a:bodyPr/>
        <a:lstStyle/>
        <a:p>
          <a:endParaRPr lang="en-DE">
            <a:latin typeface="Verdana" panose="020B0604030504040204" pitchFamily="34" charset="0"/>
            <a:ea typeface="Verdana" panose="020B0604030504040204" pitchFamily="34" charset="0"/>
          </a:endParaRPr>
        </a:p>
      </dgm:t>
    </dgm:pt>
    <dgm:pt modelId="{7A1BB78F-8E9E-49A1-80F5-E8AB94358635}" type="parTrans" cxnId="{9F1B9A93-44DB-4851-827E-E15C009A1EB5}">
      <dgm:prSet/>
      <dgm:spPr/>
      <dgm:t>
        <a:bodyPr/>
        <a:lstStyle/>
        <a:p>
          <a:endParaRPr lang="en-DE">
            <a:latin typeface="Verdana" panose="020B0604030504040204" pitchFamily="34" charset="0"/>
            <a:ea typeface="Verdana" panose="020B0604030504040204" pitchFamily="34" charset="0"/>
          </a:endParaRPr>
        </a:p>
      </dgm:t>
    </dgm:pt>
    <dgm:pt modelId="{53B4F01F-1D62-4C11-8403-4874EA8248D4}" type="pres">
      <dgm:prSet presAssocID="{51497862-87D5-4488-9AA5-A3B0059BDC10}" presName="Name0" presStyleCnt="0">
        <dgm:presLayoutVars>
          <dgm:chPref val="1"/>
          <dgm:dir/>
          <dgm:animOne val="branch"/>
          <dgm:animLvl val="lvl"/>
          <dgm:resizeHandles/>
        </dgm:presLayoutVars>
      </dgm:prSet>
      <dgm:spPr/>
    </dgm:pt>
    <dgm:pt modelId="{A3A5DA3C-A266-43A1-9DB3-C8789BCF7A9D}" type="pres">
      <dgm:prSet presAssocID="{7C761424-091C-41F8-8C8B-67B4CE414880}" presName="vertOne" presStyleCnt="0"/>
      <dgm:spPr/>
    </dgm:pt>
    <dgm:pt modelId="{59DD49EB-C34B-45AF-99E6-C48C2723EE7C}" type="pres">
      <dgm:prSet presAssocID="{7C761424-091C-41F8-8C8B-67B4CE414880}" presName="txOne" presStyleLbl="node0" presStyleIdx="0" presStyleCnt="5" custScaleX="23041" custScaleY="58617">
        <dgm:presLayoutVars>
          <dgm:chPref val="3"/>
        </dgm:presLayoutVars>
      </dgm:prSet>
      <dgm:spPr/>
    </dgm:pt>
    <dgm:pt modelId="{87CE3E72-261D-4838-9BFA-9106059AEF84}" type="pres">
      <dgm:prSet presAssocID="{7C761424-091C-41F8-8C8B-67B4CE414880}" presName="parTransOne" presStyleCnt="0"/>
      <dgm:spPr/>
    </dgm:pt>
    <dgm:pt modelId="{48DD9094-7A12-45C9-BD40-988BF66E55E0}" type="pres">
      <dgm:prSet presAssocID="{7C761424-091C-41F8-8C8B-67B4CE414880}" presName="horzOne" presStyleCnt="0"/>
      <dgm:spPr/>
    </dgm:pt>
    <dgm:pt modelId="{72B84150-3EC0-4A3A-867C-90E9C083C2E9}" type="pres">
      <dgm:prSet presAssocID="{D29E92EF-6C92-4781-B731-575036B9C5C2}" presName="vertTwo" presStyleCnt="0"/>
      <dgm:spPr/>
    </dgm:pt>
    <dgm:pt modelId="{3F7FE334-F95F-4756-B809-77B9F7661D97}" type="pres">
      <dgm:prSet presAssocID="{D29E92EF-6C92-4781-B731-575036B9C5C2}" presName="txTwo" presStyleLbl="node2" presStyleIdx="0" presStyleCnt="5" custScaleX="23086" custScaleY="97036" custLinFactNeighborX="9310" custLinFactNeighborY="-12104">
        <dgm:presLayoutVars>
          <dgm:chPref val="3"/>
        </dgm:presLayoutVars>
      </dgm:prSet>
      <dgm:spPr/>
    </dgm:pt>
    <dgm:pt modelId="{AAAB7D2F-771E-4A3B-A0BD-C7CB8CA7A20F}" type="pres">
      <dgm:prSet presAssocID="{D29E92EF-6C92-4781-B731-575036B9C5C2}" presName="parTransTwo" presStyleCnt="0"/>
      <dgm:spPr/>
    </dgm:pt>
    <dgm:pt modelId="{B89C2D14-6785-4C41-B522-2A2FF31642CE}" type="pres">
      <dgm:prSet presAssocID="{D29E92EF-6C92-4781-B731-575036B9C5C2}" presName="horzTwo" presStyleCnt="0"/>
      <dgm:spPr/>
    </dgm:pt>
    <dgm:pt modelId="{B18B7405-CC45-4537-A59A-97F489EEDEFA}" type="pres">
      <dgm:prSet presAssocID="{592D2CD5-2FA7-4C31-B010-6418F2E5D498}" presName="vertThree" presStyleCnt="0"/>
      <dgm:spPr/>
    </dgm:pt>
    <dgm:pt modelId="{FF0590DD-8003-425C-9CEC-ADCC25A27210}" type="pres">
      <dgm:prSet presAssocID="{592D2CD5-2FA7-4C31-B010-6418F2E5D498}" presName="txThree" presStyleLbl="node3" presStyleIdx="0" presStyleCnt="5" custScaleX="23176" custScaleY="77464" custLinFactNeighborX="8265" custLinFactNeighborY="32019">
        <dgm:presLayoutVars>
          <dgm:chPref val="3"/>
        </dgm:presLayoutVars>
      </dgm:prSet>
      <dgm:spPr/>
    </dgm:pt>
    <dgm:pt modelId="{7D81F319-D9D5-43C6-AC5D-DCF625948C46}" type="pres">
      <dgm:prSet presAssocID="{592D2CD5-2FA7-4C31-B010-6418F2E5D498}" presName="parTransThree" presStyleCnt="0"/>
      <dgm:spPr/>
    </dgm:pt>
    <dgm:pt modelId="{B1A00BE2-6BFE-4B46-A596-F04519073C89}" type="pres">
      <dgm:prSet presAssocID="{592D2CD5-2FA7-4C31-B010-6418F2E5D498}" presName="horzThree" presStyleCnt="0"/>
      <dgm:spPr/>
    </dgm:pt>
    <dgm:pt modelId="{CB637E66-3D58-47A7-B9DB-F05599A04557}" type="pres">
      <dgm:prSet presAssocID="{29B2C192-DAB0-407B-9E7C-B7F75B8DCAB0}" presName="vertFour" presStyleCnt="0">
        <dgm:presLayoutVars>
          <dgm:chPref val="3"/>
        </dgm:presLayoutVars>
      </dgm:prSet>
      <dgm:spPr/>
    </dgm:pt>
    <dgm:pt modelId="{39A41DF1-CE38-41FC-84A6-61A1366EF870}" type="pres">
      <dgm:prSet presAssocID="{29B2C192-DAB0-407B-9E7C-B7F75B8DCAB0}" presName="txFour" presStyleLbl="node4" presStyleIdx="0" presStyleCnt="5" custScaleX="23358" custScaleY="57834" custLinFactNeighborX="8708" custLinFactNeighborY="26593">
        <dgm:presLayoutVars>
          <dgm:chPref val="3"/>
        </dgm:presLayoutVars>
      </dgm:prSet>
      <dgm:spPr/>
    </dgm:pt>
    <dgm:pt modelId="{0D72BD81-FD2E-46C6-9C86-577A09775512}" type="pres">
      <dgm:prSet presAssocID="{29B2C192-DAB0-407B-9E7C-B7F75B8DCAB0}" presName="horzFour" presStyleCnt="0"/>
      <dgm:spPr/>
    </dgm:pt>
    <dgm:pt modelId="{FD98737F-485E-4C6C-B77E-816F7D18BBB4}" type="pres">
      <dgm:prSet presAssocID="{848A35C6-612F-4C1D-A40B-B572D59C2F9D}" presName="sibSpaceOne" presStyleCnt="0"/>
      <dgm:spPr/>
    </dgm:pt>
    <dgm:pt modelId="{737F86A9-8D7D-49A0-A9D1-B84AB84ABF83}" type="pres">
      <dgm:prSet presAssocID="{1B76C7B0-B929-4D66-9F3E-5CF133C9C300}" presName="vertOne" presStyleCnt="0"/>
      <dgm:spPr/>
    </dgm:pt>
    <dgm:pt modelId="{03E6BBC0-2C1D-4E72-971F-6BFEC4A6A5DA}" type="pres">
      <dgm:prSet presAssocID="{1B76C7B0-B929-4D66-9F3E-5CF133C9C300}" presName="txOne" presStyleLbl="node0" presStyleIdx="1" presStyleCnt="5" custScaleY="58532">
        <dgm:presLayoutVars>
          <dgm:chPref val="3"/>
        </dgm:presLayoutVars>
      </dgm:prSet>
      <dgm:spPr/>
    </dgm:pt>
    <dgm:pt modelId="{D4BC5D92-5D3A-4FC4-BA90-80C85DA60847}" type="pres">
      <dgm:prSet presAssocID="{1B76C7B0-B929-4D66-9F3E-5CF133C9C300}" presName="parTransOne" presStyleCnt="0"/>
      <dgm:spPr/>
    </dgm:pt>
    <dgm:pt modelId="{8744A8BA-9A00-4AB7-9D5C-F4C47D75129B}" type="pres">
      <dgm:prSet presAssocID="{1B76C7B0-B929-4D66-9F3E-5CF133C9C300}" presName="horzOne" presStyleCnt="0"/>
      <dgm:spPr/>
    </dgm:pt>
    <dgm:pt modelId="{E58AC074-4D6A-4809-A323-CC2DBFB03223}" type="pres">
      <dgm:prSet presAssocID="{66A73A1F-8B44-49A0-8DAE-64FDBA30EABE}" presName="vertTwo" presStyleCnt="0"/>
      <dgm:spPr/>
    </dgm:pt>
    <dgm:pt modelId="{01CE841A-D85F-4400-B433-23B1546F73B2}" type="pres">
      <dgm:prSet presAssocID="{66A73A1F-8B44-49A0-8DAE-64FDBA30EABE}" presName="txTwo" presStyleLbl="node2" presStyleIdx="1" presStyleCnt="5" custScaleY="97036" custLinFactNeighborX="-1479" custLinFactNeighborY="21028">
        <dgm:presLayoutVars>
          <dgm:chPref val="3"/>
        </dgm:presLayoutVars>
      </dgm:prSet>
      <dgm:spPr/>
    </dgm:pt>
    <dgm:pt modelId="{319D556B-137B-477E-A1B8-98488A6B5678}" type="pres">
      <dgm:prSet presAssocID="{66A73A1F-8B44-49A0-8DAE-64FDBA30EABE}" presName="parTransTwo" presStyleCnt="0"/>
      <dgm:spPr/>
    </dgm:pt>
    <dgm:pt modelId="{6346BE02-2CA0-4B48-A4A1-EDA8AC79662E}" type="pres">
      <dgm:prSet presAssocID="{66A73A1F-8B44-49A0-8DAE-64FDBA30EABE}" presName="horzTwo" presStyleCnt="0"/>
      <dgm:spPr/>
    </dgm:pt>
    <dgm:pt modelId="{3BA08263-4FF7-497E-93AC-63844004A21B}" type="pres">
      <dgm:prSet presAssocID="{CF7CE5C7-0E08-44A6-993F-62C0852902A7}" presName="vertThree" presStyleCnt="0"/>
      <dgm:spPr/>
    </dgm:pt>
    <dgm:pt modelId="{6F38817E-1950-4CB1-A7DB-43CDC6EA6620}" type="pres">
      <dgm:prSet presAssocID="{CF7CE5C7-0E08-44A6-993F-62C0852902A7}" presName="txThree" presStyleLbl="node3" presStyleIdx="1" presStyleCnt="5" custScaleY="102960">
        <dgm:presLayoutVars>
          <dgm:chPref val="3"/>
        </dgm:presLayoutVars>
      </dgm:prSet>
      <dgm:spPr/>
    </dgm:pt>
    <dgm:pt modelId="{44A20941-1408-4EC2-9B8F-BF2ED660B7EC}" type="pres">
      <dgm:prSet presAssocID="{CF7CE5C7-0E08-44A6-993F-62C0852902A7}" presName="parTransThree" presStyleCnt="0"/>
      <dgm:spPr/>
    </dgm:pt>
    <dgm:pt modelId="{11289D01-EB79-4430-A00A-CC85C7725DDD}" type="pres">
      <dgm:prSet presAssocID="{CF7CE5C7-0E08-44A6-993F-62C0852902A7}" presName="horzThree" presStyleCnt="0"/>
      <dgm:spPr/>
    </dgm:pt>
    <dgm:pt modelId="{E12AAA7F-8295-45F9-B20C-BC19ACE7A399}" type="pres">
      <dgm:prSet presAssocID="{896D1A4E-BBAB-44F6-8E9A-6BD93B0B411E}" presName="vertFour" presStyleCnt="0">
        <dgm:presLayoutVars>
          <dgm:chPref val="3"/>
        </dgm:presLayoutVars>
      </dgm:prSet>
      <dgm:spPr/>
    </dgm:pt>
    <dgm:pt modelId="{D2A11DF0-9C6F-4BC6-83FB-7845348D8101}" type="pres">
      <dgm:prSet presAssocID="{896D1A4E-BBAB-44F6-8E9A-6BD93B0B411E}" presName="txFour" presStyleLbl="node4" presStyleIdx="1" presStyleCnt="5" custScaleY="83652" custLinFactNeighborY="1308">
        <dgm:presLayoutVars>
          <dgm:chPref val="3"/>
        </dgm:presLayoutVars>
      </dgm:prSet>
      <dgm:spPr/>
    </dgm:pt>
    <dgm:pt modelId="{B9846150-DE6F-4693-9BF8-8CCFE011761F}" type="pres">
      <dgm:prSet presAssocID="{896D1A4E-BBAB-44F6-8E9A-6BD93B0B411E}" presName="horzFour" presStyleCnt="0"/>
      <dgm:spPr/>
    </dgm:pt>
    <dgm:pt modelId="{DD05A725-673B-46E1-B7A7-AAD8F2DA3B80}" type="pres">
      <dgm:prSet presAssocID="{CEA42C3E-A2BD-4532-AB85-9D67B6AF0676}" presName="sibSpaceOne" presStyleCnt="0"/>
      <dgm:spPr/>
    </dgm:pt>
    <dgm:pt modelId="{352C023C-5B1B-471B-B1C2-3A4F0251FC1C}" type="pres">
      <dgm:prSet presAssocID="{21FF22CB-36E2-4C2B-AE35-7F88A97E9146}" presName="vertOne" presStyleCnt="0"/>
      <dgm:spPr/>
    </dgm:pt>
    <dgm:pt modelId="{EFA2BCFB-BF5C-4433-9859-E889264C4206}" type="pres">
      <dgm:prSet presAssocID="{21FF22CB-36E2-4C2B-AE35-7F88A97E9146}" presName="txOne" presStyleLbl="node0" presStyleIdx="2" presStyleCnt="5" custScaleY="58532">
        <dgm:presLayoutVars>
          <dgm:chPref val="3"/>
        </dgm:presLayoutVars>
      </dgm:prSet>
      <dgm:spPr/>
    </dgm:pt>
    <dgm:pt modelId="{CA8DC961-A833-4008-82C9-172732A3BADF}" type="pres">
      <dgm:prSet presAssocID="{21FF22CB-36E2-4C2B-AE35-7F88A97E9146}" presName="parTransOne" presStyleCnt="0"/>
      <dgm:spPr/>
    </dgm:pt>
    <dgm:pt modelId="{3B58A4E4-54DB-4577-974E-950C3EB130B8}" type="pres">
      <dgm:prSet presAssocID="{21FF22CB-36E2-4C2B-AE35-7F88A97E9146}" presName="horzOne" presStyleCnt="0"/>
      <dgm:spPr/>
    </dgm:pt>
    <dgm:pt modelId="{61AD88DF-0B65-4819-9D15-426D8914B719}" type="pres">
      <dgm:prSet presAssocID="{91A68D33-350B-4D10-9F6E-716BD13B78B3}" presName="vertTwo" presStyleCnt="0"/>
      <dgm:spPr/>
    </dgm:pt>
    <dgm:pt modelId="{69856105-6CBB-400D-9A24-FE69DC2E0CC9}" type="pres">
      <dgm:prSet presAssocID="{91A68D33-350B-4D10-9F6E-716BD13B78B3}" presName="txTwo" presStyleLbl="node2" presStyleIdx="2" presStyleCnt="5" custScaleY="97036" custLinFactNeighborY="22365">
        <dgm:presLayoutVars>
          <dgm:chPref val="3"/>
        </dgm:presLayoutVars>
      </dgm:prSet>
      <dgm:spPr/>
    </dgm:pt>
    <dgm:pt modelId="{5027D92D-83DF-41E5-98D0-16C22EE5DD49}" type="pres">
      <dgm:prSet presAssocID="{91A68D33-350B-4D10-9F6E-716BD13B78B3}" presName="parTransTwo" presStyleCnt="0"/>
      <dgm:spPr/>
    </dgm:pt>
    <dgm:pt modelId="{BF2A45C1-CC71-4CD8-AF9D-A6824A34361C}" type="pres">
      <dgm:prSet presAssocID="{91A68D33-350B-4D10-9F6E-716BD13B78B3}" presName="horzTwo" presStyleCnt="0"/>
      <dgm:spPr/>
    </dgm:pt>
    <dgm:pt modelId="{DEFD4D10-24BB-4F34-B7E0-3EE84B1DE83B}" type="pres">
      <dgm:prSet presAssocID="{FF366A19-F44E-4B0A-A17C-395F1B19C25B}" presName="vertThree" presStyleCnt="0"/>
      <dgm:spPr/>
    </dgm:pt>
    <dgm:pt modelId="{CF4F5F15-C2B7-4F25-BFCD-BA64D9405BE9}" type="pres">
      <dgm:prSet presAssocID="{FF366A19-F44E-4B0A-A17C-395F1B19C25B}" presName="txThree" presStyleLbl="node3" presStyleIdx="2" presStyleCnt="5" custScaleY="80306" custLinFactNeighborX="0" custLinFactNeighborY="16138">
        <dgm:presLayoutVars>
          <dgm:chPref val="3"/>
        </dgm:presLayoutVars>
      </dgm:prSet>
      <dgm:spPr/>
    </dgm:pt>
    <dgm:pt modelId="{F11E8FE3-1C75-4E06-8A92-418F014A853F}" type="pres">
      <dgm:prSet presAssocID="{FF366A19-F44E-4B0A-A17C-395F1B19C25B}" presName="parTransThree" presStyleCnt="0"/>
      <dgm:spPr/>
    </dgm:pt>
    <dgm:pt modelId="{37FA0F76-5301-4C29-A743-5F4D521C02A0}" type="pres">
      <dgm:prSet presAssocID="{FF366A19-F44E-4B0A-A17C-395F1B19C25B}" presName="horzThree" presStyleCnt="0"/>
      <dgm:spPr/>
    </dgm:pt>
    <dgm:pt modelId="{830A6D10-0D4F-4BC6-AB80-41A13EFB2988}" type="pres">
      <dgm:prSet presAssocID="{7551666C-2D76-4240-B9AE-0C1198EB63EA}" presName="vertFour" presStyleCnt="0">
        <dgm:presLayoutVars>
          <dgm:chPref val="3"/>
        </dgm:presLayoutVars>
      </dgm:prSet>
      <dgm:spPr/>
    </dgm:pt>
    <dgm:pt modelId="{C6821516-BA46-409B-8E22-8072FFBF90B9}" type="pres">
      <dgm:prSet presAssocID="{7551666C-2D76-4240-B9AE-0C1198EB63EA}" presName="txFour" presStyleLbl="node4" presStyleIdx="2" presStyleCnt="5" custScaleY="80306" custLinFactNeighborX="-370" custLinFactNeighborY="2207">
        <dgm:presLayoutVars>
          <dgm:chPref val="3"/>
        </dgm:presLayoutVars>
      </dgm:prSet>
      <dgm:spPr/>
    </dgm:pt>
    <dgm:pt modelId="{8C5F3602-7F3B-461F-99F6-25F02988C9C1}" type="pres">
      <dgm:prSet presAssocID="{7551666C-2D76-4240-B9AE-0C1198EB63EA}" presName="horzFour" presStyleCnt="0"/>
      <dgm:spPr/>
    </dgm:pt>
    <dgm:pt modelId="{7F716D8B-4F20-404F-B849-247A32BC60AE}" type="pres">
      <dgm:prSet presAssocID="{8F5FBA97-AE43-4B58-AF0E-7D8558FCD045}" presName="sibSpaceOne" presStyleCnt="0"/>
      <dgm:spPr/>
    </dgm:pt>
    <dgm:pt modelId="{69F1580A-1F94-4A57-BFA0-ED16B7BD0CF4}" type="pres">
      <dgm:prSet presAssocID="{7B4A82B8-DA04-4A2F-B120-A2C3D5DF6260}" presName="vertOne" presStyleCnt="0"/>
      <dgm:spPr/>
    </dgm:pt>
    <dgm:pt modelId="{4BB7D614-F872-4B0C-8969-7A4CEA9FC657}" type="pres">
      <dgm:prSet presAssocID="{7B4A82B8-DA04-4A2F-B120-A2C3D5DF6260}" presName="txOne" presStyleLbl="node0" presStyleIdx="3" presStyleCnt="5" custScaleY="58532">
        <dgm:presLayoutVars>
          <dgm:chPref val="3"/>
        </dgm:presLayoutVars>
      </dgm:prSet>
      <dgm:spPr/>
    </dgm:pt>
    <dgm:pt modelId="{367E2552-8F69-4C06-A002-2B670FB38072}" type="pres">
      <dgm:prSet presAssocID="{7B4A82B8-DA04-4A2F-B120-A2C3D5DF6260}" presName="parTransOne" presStyleCnt="0"/>
      <dgm:spPr/>
    </dgm:pt>
    <dgm:pt modelId="{93C3D512-D39E-4AE9-AA0E-DF6911682C5B}" type="pres">
      <dgm:prSet presAssocID="{7B4A82B8-DA04-4A2F-B120-A2C3D5DF6260}" presName="horzOne" presStyleCnt="0"/>
      <dgm:spPr/>
    </dgm:pt>
    <dgm:pt modelId="{BA8FCE43-052E-4F74-9D7B-804C828B26DB}" type="pres">
      <dgm:prSet presAssocID="{21577066-2A50-4E69-AF8B-64DDB6062E46}" presName="vertTwo" presStyleCnt="0"/>
      <dgm:spPr/>
    </dgm:pt>
    <dgm:pt modelId="{ED23F7C4-07E3-48ED-95B9-923946A67283}" type="pres">
      <dgm:prSet presAssocID="{21577066-2A50-4E69-AF8B-64DDB6062E46}" presName="txTwo" presStyleLbl="node2" presStyleIdx="3" presStyleCnt="5" custScaleY="97036" custLinFactNeighborY="21756">
        <dgm:presLayoutVars>
          <dgm:chPref val="3"/>
        </dgm:presLayoutVars>
      </dgm:prSet>
      <dgm:spPr/>
    </dgm:pt>
    <dgm:pt modelId="{0C4D9002-D459-4A1D-BCB3-91B0CF11D10B}" type="pres">
      <dgm:prSet presAssocID="{21577066-2A50-4E69-AF8B-64DDB6062E46}" presName="parTransTwo" presStyleCnt="0"/>
      <dgm:spPr/>
    </dgm:pt>
    <dgm:pt modelId="{B06182C1-D1D5-47AB-B885-9571CA79EBD7}" type="pres">
      <dgm:prSet presAssocID="{21577066-2A50-4E69-AF8B-64DDB6062E46}" presName="horzTwo" presStyleCnt="0"/>
      <dgm:spPr/>
    </dgm:pt>
    <dgm:pt modelId="{AF8A022D-D139-4CDD-A648-7FD852007461}" type="pres">
      <dgm:prSet presAssocID="{1C575E32-D89C-45E9-AC9B-8AE706E32519}" presName="vertThree" presStyleCnt="0"/>
      <dgm:spPr/>
    </dgm:pt>
    <dgm:pt modelId="{69A06742-A859-44EB-BB6C-69604C68B7D8}" type="pres">
      <dgm:prSet presAssocID="{1C575E32-D89C-45E9-AC9B-8AE706E32519}" presName="txThree" presStyleLbl="node3" presStyleIdx="3" presStyleCnt="5" custScaleY="80306">
        <dgm:presLayoutVars>
          <dgm:chPref val="3"/>
        </dgm:presLayoutVars>
      </dgm:prSet>
      <dgm:spPr/>
    </dgm:pt>
    <dgm:pt modelId="{43B86299-A7F9-49B7-BE16-9A8D1C5A4A60}" type="pres">
      <dgm:prSet presAssocID="{1C575E32-D89C-45E9-AC9B-8AE706E32519}" presName="parTransThree" presStyleCnt="0"/>
      <dgm:spPr/>
    </dgm:pt>
    <dgm:pt modelId="{AFC4DF94-D2CA-4339-A635-215C69D592DB}" type="pres">
      <dgm:prSet presAssocID="{1C575E32-D89C-45E9-AC9B-8AE706E32519}" presName="horzThree" presStyleCnt="0"/>
      <dgm:spPr/>
    </dgm:pt>
    <dgm:pt modelId="{BFA8D4FC-1934-4CC4-9F73-9AC368540DC6}" type="pres">
      <dgm:prSet presAssocID="{DB8561A2-C6BC-4BB5-A3E9-8B5E617D3329}" presName="vertFour" presStyleCnt="0">
        <dgm:presLayoutVars>
          <dgm:chPref val="3"/>
        </dgm:presLayoutVars>
      </dgm:prSet>
      <dgm:spPr/>
    </dgm:pt>
    <dgm:pt modelId="{221B649C-76EC-4767-9745-3B52AA907A27}" type="pres">
      <dgm:prSet presAssocID="{DB8561A2-C6BC-4BB5-A3E9-8B5E617D3329}" presName="txFour" presStyleLbl="node4" presStyleIdx="3" presStyleCnt="5" custScaleY="80306" custLinFactNeighborY="2781">
        <dgm:presLayoutVars>
          <dgm:chPref val="3"/>
        </dgm:presLayoutVars>
      </dgm:prSet>
      <dgm:spPr/>
    </dgm:pt>
    <dgm:pt modelId="{5872A5E4-6400-4C3E-B5DC-C193164F2C4A}" type="pres">
      <dgm:prSet presAssocID="{DB8561A2-C6BC-4BB5-A3E9-8B5E617D3329}" presName="horzFour" presStyleCnt="0"/>
      <dgm:spPr/>
    </dgm:pt>
    <dgm:pt modelId="{62915EB4-D763-499D-B44D-0495721EC45A}" type="pres">
      <dgm:prSet presAssocID="{08E300A2-324C-469E-AA9B-A0C8BEDC7046}" presName="sibSpaceOne" presStyleCnt="0"/>
      <dgm:spPr/>
    </dgm:pt>
    <dgm:pt modelId="{9BB944FB-F1F5-4CE0-AC82-972E6F325F5D}" type="pres">
      <dgm:prSet presAssocID="{C9049B9B-F832-4118-92E6-B82303FBF64B}" presName="vertOne" presStyleCnt="0"/>
      <dgm:spPr/>
    </dgm:pt>
    <dgm:pt modelId="{0C277803-D667-4A48-B524-F798D683E66D}" type="pres">
      <dgm:prSet presAssocID="{C9049B9B-F832-4118-92E6-B82303FBF64B}" presName="txOne" presStyleLbl="node0" presStyleIdx="4" presStyleCnt="5" custScaleY="58532">
        <dgm:presLayoutVars>
          <dgm:chPref val="3"/>
        </dgm:presLayoutVars>
      </dgm:prSet>
      <dgm:spPr/>
    </dgm:pt>
    <dgm:pt modelId="{8F65A98A-A666-4C6A-9784-3C0BE28666A7}" type="pres">
      <dgm:prSet presAssocID="{C9049B9B-F832-4118-92E6-B82303FBF64B}" presName="parTransOne" presStyleCnt="0"/>
      <dgm:spPr/>
    </dgm:pt>
    <dgm:pt modelId="{FF3B27DD-06D7-4AEC-B4C7-8F9A43D1FE7E}" type="pres">
      <dgm:prSet presAssocID="{C9049B9B-F832-4118-92E6-B82303FBF64B}" presName="horzOne" presStyleCnt="0"/>
      <dgm:spPr/>
    </dgm:pt>
    <dgm:pt modelId="{1564A688-036E-46DD-9E68-52A48E74CBA4}" type="pres">
      <dgm:prSet presAssocID="{FB0D3D30-4A53-4ABA-AD53-F9562DFA7496}" presName="vertTwo" presStyleCnt="0"/>
      <dgm:spPr/>
    </dgm:pt>
    <dgm:pt modelId="{A28689CD-42DB-4C12-B982-23152A41B09F}" type="pres">
      <dgm:prSet presAssocID="{FB0D3D30-4A53-4ABA-AD53-F9562DFA7496}" presName="txTwo" presStyleLbl="node2" presStyleIdx="4" presStyleCnt="5" custScaleY="97036" custLinFactNeighborY="16317">
        <dgm:presLayoutVars>
          <dgm:chPref val="3"/>
        </dgm:presLayoutVars>
      </dgm:prSet>
      <dgm:spPr/>
    </dgm:pt>
    <dgm:pt modelId="{0AF59EE4-A41C-46FB-89D9-061D8F2CF307}" type="pres">
      <dgm:prSet presAssocID="{FB0D3D30-4A53-4ABA-AD53-F9562DFA7496}" presName="parTransTwo" presStyleCnt="0"/>
      <dgm:spPr/>
    </dgm:pt>
    <dgm:pt modelId="{89303FF8-EAD4-4DBC-88E0-80A66ABCF382}" type="pres">
      <dgm:prSet presAssocID="{FB0D3D30-4A53-4ABA-AD53-F9562DFA7496}" presName="horzTwo" presStyleCnt="0"/>
      <dgm:spPr/>
    </dgm:pt>
    <dgm:pt modelId="{EF2D24A7-724B-4777-99AA-3A61D754E4AC}" type="pres">
      <dgm:prSet presAssocID="{CDB9DB9D-E6CB-454D-A9A8-F8F003ABAF72}" presName="vertThree" presStyleCnt="0"/>
      <dgm:spPr/>
    </dgm:pt>
    <dgm:pt modelId="{CC57C97C-F715-432D-BC91-1AAB2FE04116}" type="pres">
      <dgm:prSet presAssocID="{CDB9DB9D-E6CB-454D-A9A8-F8F003ABAF72}" presName="txThree" presStyleLbl="node3" presStyleIdx="4" presStyleCnt="5" custScaleY="80306" custLinFactNeighborX="-1559" custLinFactNeighborY="-12821">
        <dgm:presLayoutVars>
          <dgm:chPref val="3"/>
        </dgm:presLayoutVars>
      </dgm:prSet>
      <dgm:spPr/>
    </dgm:pt>
    <dgm:pt modelId="{30658C1E-0F3B-4E5A-AAB3-300AEB2C931A}" type="pres">
      <dgm:prSet presAssocID="{CDB9DB9D-E6CB-454D-A9A8-F8F003ABAF72}" presName="parTransThree" presStyleCnt="0"/>
      <dgm:spPr/>
    </dgm:pt>
    <dgm:pt modelId="{54E4D1AD-7D30-4C5F-9A11-EE488EEEAA9A}" type="pres">
      <dgm:prSet presAssocID="{CDB9DB9D-E6CB-454D-A9A8-F8F003ABAF72}" presName="horzThree" presStyleCnt="0"/>
      <dgm:spPr/>
    </dgm:pt>
    <dgm:pt modelId="{AC279EA6-E40E-4514-BFD1-FDB3996F88F0}" type="pres">
      <dgm:prSet presAssocID="{2F9CA721-344B-4B84-A23E-195BC1946749}" presName="vertFour" presStyleCnt="0">
        <dgm:presLayoutVars>
          <dgm:chPref val="3"/>
        </dgm:presLayoutVars>
      </dgm:prSet>
      <dgm:spPr/>
    </dgm:pt>
    <dgm:pt modelId="{D91C2466-3D10-438E-AAA5-F4124CD05747}" type="pres">
      <dgm:prSet presAssocID="{2F9CA721-344B-4B84-A23E-195BC1946749}" presName="txFour" presStyleLbl="node4" presStyleIdx="4" presStyleCnt="5" custScaleY="80306" custLinFactNeighborX="-1559" custLinFactNeighborY="1400">
        <dgm:presLayoutVars>
          <dgm:chPref val="3"/>
        </dgm:presLayoutVars>
      </dgm:prSet>
      <dgm:spPr/>
    </dgm:pt>
    <dgm:pt modelId="{73FB8846-3C87-4EEF-AC88-E239E6F35835}" type="pres">
      <dgm:prSet presAssocID="{2F9CA721-344B-4B84-A23E-195BC1946749}" presName="horzFour" presStyleCnt="0"/>
      <dgm:spPr/>
    </dgm:pt>
  </dgm:ptLst>
  <dgm:cxnLst>
    <dgm:cxn modelId="{9DD26202-E284-420B-A3A2-12831E61F59F}" srcId="{592D2CD5-2FA7-4C31-B010-6418F2E5D498}" destId="{29B2C192-DAB0-407B-9E7C-B7F75B8DCAB0}" srcOrd="0" destOrd="0" parTransId="{CB793DCA-2C9F-4A2F-911A-3CC7D05BA7EC}" sibTransId="{EB77939B-A645-48AD-AC2C-65BCA0C9714C}"/>
    <dgm:cxn modelId="{753C8704-F74E-47BD-A99E-2D6DB73647A1}" srcId="{D29E92EF-6C92-4781-B731-575036B9C5C2}" destId="{592D2CD5-2FA7-4C31-B010-6418F2E5D498}" srcOrd="0" destOrd="0" parTransId="{39A58654-3B8F-4532-A951-43BE0D25D322}" sibTransId="{09936FC5-FDBE-49B9-A19F-7C6F66848E7D}"/>
    <dgm:cxn modelId="{BB2A6206-145C-48E3-89F7-3C813E9FAC49}" type="presOf" srcId="{1C575E32-D89C-45E9-AC9B-8AE706E32519}" destId="{69A06742-A859-44EB-BB6C-69604C68B7D8}" srcOrd="0" destOrd="0" presId="urn:microsoft.com/office/officeart/2005/8/layout/hierarchy4"/>
    <dgm:cxn modelId="{69259009-62E9-4C26-8880-BAA8095BBBA9}" srcId="{66A73A1F-8B44-49A0-8DAE-64FDBA30EABE}" destId="{CF7CE5C7-0E08-44A6-993F-62C0852902A7}" srcOrd="0" destOrd="0" parTransId="{7F5E3D96-671D-4337-83D1-AAA2EE34C625}" sibTransId="{3E9CFBA8-843D-41B9-92CE-8FDAB50FC193}"/>
    <dgm:cxn modelId="{499DBA22-7318-437C-88F5-DF62913AA1D0}" srcId="{1C575E32-D89C-45E9-AC9B-8AE706E32519}" destId="{DB8561A2-C6BC-4BB5-A3E9-8B5E617D3329}" srcOrd="0" destOrd="0" parTransId="{69257632-C789-4D47-B1A0-241B544D76A8}" sibTransId="{C9D4F24C-1E3A-4BFD-97C2-32C00CCC52C9}"/>
    <dgm:cxn modelId="{8F300624-5827-406F-9BB1-BFC7C4D27BD6}" srcId="{51497862-87D5-4488-9AA5-A3B0059BDC10}" destId="{7B4A82B8-DA04-4A2F-B120-A2C3D5DF6260}" srcOrd="3" destOrd="0" parTransId="{8400C182-EC80-4BD9-A427-3525996E125E}" sibTransId="{08E300A2-324C-469E-AA9B-A0C8BEDC7046}"/>
    <dgm:cxn modelId="{1A89B530-39B3-4FE4-A9B9-7FEE3E7925BE}" type="presOf" srcId="{21FF22CB-36E2-4C2B-AE35-7F88A97E9146}" destId="{EFA2BCFB-BF5C-4433-9859-E889264C4206}" srcOrd="0" destOrd="0" presId="urn:microsoft.com/office/officeart/2005/8/layout/hierarchy4"/>
    <dgm:cxn modelId="{51518F33-A0AD-4327-A079-697FB425BE1D}" srcId="{51497862-87D5-4488-9AA5-A3B0059BDC10}" destId="{7C761424-091C-41F8-8C8B-67B4CE414880}" srcOrd="0" destOrd="0" parTransId="{F35D26D3-C453-4609-9BE6-5474C87B2248}" sibTransId="{848A35C6-612F-4C1D-A40B-B572D59C2F9D}"/>
    <dgm:cxn modelId="{B7B23B5B-7EA5-4696-969D-59457E9D1D82}" type="presOf" srcId="{1B76C7B0-B929-4D66-9F3E-5CF133C9C300}" destId="{03E6BBC0-2C1D-4E72-971F-6BFEC4A6A5DA}" srcOrd="0" destOrd="0" presId="urn:microsoft.com/office/officeart/2005/8/layout/hierarchy4"/>
    <dgm:cxn modelId="{7EDE9060-3E23-46E7-9B27-AFFAEA3A6C8C}" srcId="{C9049B9B-F832-4118-92E6-B82303FBF64B}" destId="{FB0D3D30-4A53-4ABA-AD53-F9562DFA7496}" srcOrd="0" destOrd="0" parTransId="{98361B2B-5D59-4628-93E4-F6F92A0A73D4}" sibTransId="{F330CBC1-0EEB-4A2A-9491-47E5E74C9E92}"/>
    <dgm:cxn modelId="{1EDA576C-92A4-43B2-85F9-7AD3E42FD49D}" srcId="{51497862-87D5-4488-9AA5-A3B0059BDC10}" destId="{21FF22CB-36E2-4C2B-AE35-7F88A97E9146}" srcOrd="2" destOrd="0" parTransId="{B197E508-8CD8-4B23-8EAD-CBCCEF4942B6}" sibTransId="{8F5FBA97-AE43-4B58-AF0E-7D8558FCD045}"/>
    <dgm:cxn modelId="{C80E094D-1903-4FFE-B659-65622850CCF7}" type="presOf" srcId="{51497862-87D5-4488-9AA5-A3B0059BDC10}" destId="{53B4F01F-1D62-4C11-8403-4874EA8248D4}" srcOrd="0" destOrd="0" presId="urn:microsoft.com/office/officeart/2005/8/layout/hierarchy4"/>
    <dgm:cxn modelId="{B7CF5A4F-329A-4A0F-8048-F68191B95D64}" type="presOf" srcId="{7551666C-2D76-4240-B9AE-0C1198EB63EA}" destId="{C6821516-BA46-409B-8E22-8072FFBF90B9}" srcOrd="0" destOrd="0" presId="urn:microsoft.com/office/officeart/2005/8/layout/hierarchy4"/>
    <dgm:cxn modelId="{B3B9FE76-E554-40D5-B855-E92BA03DADB7}" type="presOf" srcId="{66A73A1F-8B44-49A0-8DAE-64FDBA30EABE}" destId="{01CE841A-D85F-4400-B433-23B1546F73B2}" srcOrd="0" destOrd="0" presId="urn:microsoft.com/office/officeart/2005/8/layout/hierarchy4"/>
    <dgm:cxn modelId="{D44F0A58-AA5E-45E0-BE0E-9B5F20A54796}" srcId="{7B4A82B8-DA04-4A2F-B120-A2C3D5DF6260}" destId="{21577066-2A50-4E69-AF8B-64DDB6062E46}" srcOrd="0" destOrd="0" parTransId="{D43533B1-7BB0-41EF-A908-59F747D5582B}" sibTransId="{28BBF33B-5E21-4AE1-B1E7-137D8CD5E65D}"/>
    <dgm:cxn modelId="{29BC4385-70D5-4745-A27E-4CD27EA5EC04}" srcId="{91A68D33-350B-4D10-9F6E-716BD13B78B3}" destId="{FF366A19-F44E-4B0A-A17C-395F1B19C25B}" srcOrd="0" destOrd="0" parTransId="{6CF657A2-6294-460E-809F-BA794AC8DEBB}" sibTransId="{7A0599D9-1D3C-4DFF-9A48-238A8B928C4F}"/>
    <dgm:cxn modelId="{40D26E85-6010-42B5-9AEC-C17B7271D421}" type="presOf" srcId="{CDB9DB9D-E6CB-454D-A9A8-F8F003ABAF72}" destId="{CC57C97C-F715-432D-BC91-1AAB2FE04116}" srcOrd="0" destOrd="0" presId="urn:microsoft.com/office/officeart/2005/8/layout/hierarchy4"/>
    <dgm:cxn modelId="{54144686-4579-4F70-9126-523A937D92CB}" type="presOf" srcId="{7B4A82B8-DA04-4A2F-B120-A2C3D5DF6260}" destId="{4BB7D614-F872-4B0C-8969-7A4CEA9FC657}" srcOrd="0" destOrd="0" presId="urn:microsoft.com/office/officeart/2005/8/layout/hierarchy4"/>
    <dgm:cxn modelId="{D0529489-2EC2-4545-8183-F8B9E4CAACB8}" srcId="{51497862-87D5-4488-9AA5-A3B0059BDC10}" destId="{1B76C7B0-B929-4D66-9F3E-5CF133C9C300}" srcOrd="1" destOrd="0" parTransId="{A8A7F0CD-99AC-4849-BF09-E7968D6796F5}" sibTransId="{CEA42C3E-A2BD-4532-AB85-9D67B6AF0676}"/>
    <dgm:cxn modelId="{3DA3498A-9D99-4999-A8A6-25E05D245FCF}" type="presOf" srcId="{DB8561A2-C6BC-4BB5-A3E9-8B5E617D3329}" destId="{221B649C-76EC-4767-9745-3B52AA907A27}" srcOrd="0" destOrd="0" presId="urn:microsoft.com/office/officeart/2005/8/layout/hierarchy4"/>
    <dgm:cxn modelId="{6C8AB58A-8BBD-47E7-8271-577208FB45E2}" srcId="{21577066-2A50-4E69-AF8B-64DDB6062E46}" destId="{1C575E32-D89C-45E9-AC9B-8AE706E32519}" srcOrd="0" destOrd="0" parTransId="{8F282F81-B23B-4DD6-B1A9-070205D1DB99}" sibTransId="{E8F874B5-2E0E-425F-84BA-729DFBC90711}"/>
    <dgm:cxn modelId="{9F1B9A93-44DB-4851-827E-E15C009A1EB5}" srcId="{21FF22CB-36E2-4C2B-AE35-7F88A97E9146}" destId="{91A68D33-350B-4D10-9F6E-716BD13B78B3}" srcOrd="0" destOrd="0" parTransId="{7A1BB78F-8E9E-49A1-80F5-E8AB94358635}" sibTransId="{21545117-0A7A-48BA-944F-089630BDA04B}"/>
    <dgm:cxn modelId="{CB863194-EB28-4045-821A-A39ED0FBE428}" type="presOf" srcId="{592D2CD5-2FA7-4C31-B010-6418F2E5D498}" destId="{FF0590DD-8003-425C-9CEC-ADCC25A27210}" srcOrd="0" destOrd="0" presId="urn:microsoft.com/office/officeart/2005/8/layout/hierarchy4"/>
    <dgm:cxn modelId="{D65C4896-E8DA-48B2-B4CB-AD45D470D846}" type="presOf" srcId="{C9049B9B-F832-4118-92E6-B82303FBF64B}" destId="{0C277803-D667-4A48-B524-F798D683E66D}" srcOrd="0" destOrd="0" presId="urn:microsoft.com/office/officeart/2005/8/layout/hierarchy4"/>
    <dgm:cxn modelId="{1FE91E9B-AF52-4C67-A165-A9B3E1F25DB6}" type="presOf" srcId="{D29E92EF-6C92-4781-B731-575036B9C5C2}" destId="{3F7FE334-F95F-4756-B809-77B9F7661D97}" srcOrd="0" destOrd="0" presId="urn:microsoft.com/office/officeart/2005/8/layout/hierarchy4"/>
    <dgm:cxn modelId="{967DEBA6-4A5E-4FD2-80F9-D2C60CBC7E9D}" type="presOf" srcId="{7C761424-091C-41F8-8C8B-67B4CE414880}" destId="{59DD49EB-C34B-45AF-99E6-C48C2723EE7C}" srcOrd="0" destOrd="0" presId="urn:microsoft.com/office/officeart/2005/8/layout/hierarchy4"/>
    <dgm:cxn modelId="{2D9BFDA9-94AA-4BC3-B0B9-3262432399B4}" type="presOf" srcId="{21577066-2A50-4E69-AF8B-64DDB6062E46}" destId="{ED23F7C4-07E3-48ED-95B9-923946A67283}" srcOrd="0" destOrd="0" presId="urn:microsoft.com/office/officeart/2005/8/layout/hierarchy4"/>
    <dgm:cxn modelId="{A1E564B7-6C57-4712-9BD2-7588AD871F54}" type="presOf" srcId="{896D1A4E-BBAB-44F6-8E9A-6BD93B0B411E}" destId="{D2A11DF0-9C6F-4BC6-83FB-7845348D8101}" srcOrd="0" destOrd="0" presId="urn:microsoft.com/office/officeart/2005/8/layout/hierarchy4"/>
    <dgm:cxn modelId="{DCD08BB8-A910-4C72-9A6F-32F0520AA41B}" srcId="{FF366A19-F44E-4B0A-A17C-395F1B19C25B}" destId="{7551666C-2D76-4240-B9AE-0C1198EB63EA}" srcOrd="0" destOrd="0" parTransId="{67B5F482-A367-49CD-BB46-BE5774146AE8}" sibTransId="{051EB1FF-2ECA-4C46-BF08-6738B6717441}"/>
    <dgm:cxn modelId="{81D8B3BA-A1C1-4DD4-BBC1-4E92014310CB}" srcId="{7C761424-091C-41F8-8C8B-67B4CE414880}" destId="{D29E92EF-6C92-4781-B731-575036B9C5C2}" srcOrd="0" destOrd="0" parTransId="{90AB6280-5553-45A4-A832-60501A5D478A}" sibTransId="{72AFF2FC-9F73-4054-9698-D035F519B26D}"/>
    <dgm:cxn modelId="{792883C4-E0E9-4F35-ADAE-6EC2BB2B07B0}" type="presOf" srcId="{2F9CA721-344B-4B84-A23E-195BC1946749}" destId="{D91C2466-3D10-438E-AAA5-F4124CD05747}" srcOrd="0" destOrd="0" presId="urn:microsoft.com/office/officeart/2005/8/layout/hierarchy4"/>
    <dgm:cxn modelId="{B52E41CB-C20A-4710-9E37-DB6D8101506D}" type="presOf" srcId="{91A68D33-350B-4D10-9F6E-716BD13B78B3}" destId="{69856105-6CBB-400D-9A24-FE69DC2E0CC9}" srcOrd="0" destOrd="0" presId="urn:microsoft.com/office/officeart/2005/8/layout/hierarchy4"/>
    <dgm:cxn modelId="{C27513D4-DFC3-4D21-8F02-B5D902BE9781}" srcId="{1B76C7B0-B929-4D66-9F3E-5CF133C9C300}" destId="{66A73A1F-8B44-49A0-8DAE-64FDBA30EABE}" srcOrd="0" destOrd="0" parTransId="{5F164D0A-188B-4EA4-A9D6-7C26A2AE75A4}" sibTransId="{E7E156E3-017B-4097-A521-D19E647FBF56}"/>
    <dgm:cxn modelId="{43A0B6D9-FB97-42F0-AECC-CF4E7903FD7B}" srcId="{FB0D3D30-4A53-4ABA-AD53-F9562DFA7496}" destId="{CDB9DB9D-E6CB-454D-A9A8-F8F003ABAF72}" srcOrd="0" destOrd="0" parTransId="{224EA664-D126-459B-AAB8-C2930428D226}" sibTransId="{237DA99C-8A82-4AFE-A5A5-0F084B2811E7}"/>
    <dgm:cxn modelId="{49A327DF-FB08-4F81-A550-845B489EACC3}" srcId="{51497862-87D5-4488-9AA5-A3B0059BDC10}" destId="{C9049B9B-F832-4118-92E6-B82303FBF64B}" srcOrd="4" destOrd="0" parTransId="{6C4ABB90-86BC-4C26-A798-352D5D356BB3}" sibTransId="{B3DA80CC-5E40-4F21-AD5D-BAAF33B67C31}"/>
    <dgm:cxn modelId="{FA1F6EE1-18E8-413D-8EBE-229BF7CD0E9C}" type="presOf" srcId="{FF366A19-F44E-4B0A-A17C-395F1B19C25B}" destId="{CF4F5F15-C2B7-4F25-BFCD-BA64D9405BE9}" srcOrd="0" destOrd="0" presId="urn:microsoft.com/office/officeart/2005/8/layout/hierarchy4"/>
    <dgm:cxn modelId="{3FB895E1-10C8-4D35-8E0B-384C67DAD505}" type="presOf" srcId="{29B2C192-DAB0-407B-9E7C-B7F75B8DCAB0}" destId="{39A41DF1-CE38-41FC-84A6-61A1366EF870}" srcOrd="0" destOrd="0" presId="urn:microsoft.com/office/officeart/2005/8/layout/hierarchy4"/>
    <dgm:cxn modelId="{5AD274EC-C99C-4BD4-A951-1F5EB83B853F}" srcId="{CF7CE5C7-0E08-44A6-993F-62C0852902A7}" destId="{896D1A4E-BBAB-44F6-8E9A-6BD93B0B411E}" srcOrd="0" destOrd="0" parTransId="{9C3E94BF-CBF0-42D9-ACD4-5888091A54D7}" sibTransId="{9C604AAD-6DC5-4D48-AD83-C31573CD2D56}"/>
    <dgm:cxn modelId="{AD87C5EF-DC74-4616-BD68-E9E3D44EE52B}" srcId="{CDB9DB9D-E6CB-454D-A9A8-F8F003ABAF72}" destId="{2F9CA721-344B-4B84-A23E-195BC1946749}" srcOrd="0" destOrd="0" parTransId="{48ADA956-A455-4E71-BF99-6F8B9A1ADDDC}" sibTransId="{33C15981-FEFB-46CE-9E3F-E69A74AE3E21}"/>
    <dgm:cxn modelId="{A654CBF7-3B51-4B12-8381-82815E04D1F5}" type="presOf" srcId="{FB0D3D30-4A53-4ABA-AD53-F9562DFA7496}" destId="{A28689CD-42DB-4C12-B982-23152A41B09F}" srcOrd="0" destOrd="0" presId="urn:microsoft.com/office/officeart/2005/8/layout/hierarchy4"/>
    <dgm:cxn modelId="{F701BFF9-43E9-4A97-ADCF-99F2A962F4BA}" type="presOf" srcId="{CF7CE5C7-0E08-44A6-993F-62C0852902A7}" destId="{6F38817E-1950-4CB1-A7DB-43CDC6EA6620}" srcOrd="0" destOrd="0" presId="urn:microsoft.com/office/officeart/2005/8/layout/hierarchy4"/>
    <dgm:cxn modelId="{14EF5DD6-90F7-45CA-A38F-BAA708389B91}" type="presParOf" srcId="{53B4F01F-1D62-4C11-8403-4874EA8248D4}" destId="{A3A5DA3C-A266-43A1-9DB3-C8789BCF7A9D}" srcOrd="0" destOrd="0" presId="urn:microsoft.com/office/officeart/2005/8/layout/hierarchy4"/>
    <dgm:cxn modelId="{41883AAB-FF16-456A-9D4D-B8941BF90653}" type="presParOf" srcId="{A3A5DA3C-A266-43A1-9DB3-C8789BCF7A9D}" destId="{59DD49EB-C34B-45AF-99E6-C48C2723EE7C}" srcOrd="0" destOrd="0" presId="urn:microsoft.com/office/officeart/2005/8/layout/hierarchy4"/>
    <dgm:cxn modelId="{F6A899B6-C151-446B-9BF0-7D0689C314C5}" type="presParOf" srcId="{A3A5DA3C-A266-43A1-9DB3-C8789BCF7A9D}" destId="{87CE3E72-261D-4838-9BFA-9106059AEF84}" srcOrd="1" destOrd="0" presId="urn:microsoft.com/office/officeart/2005/8/layout/hierarchy4"/>
    <dgm:cxn modelId="{8E87EA5B-21EF-4DB7-A755-FE6031E0533A}" type="presParOf" srcId="{A3A5DA3C-A266-43A1-9DB3-C8789BCF7A9D}" destId="{48DD9094-7A12-45C9-BD40-988BF66E55E0}" srcOrd="2" destOrd="0" presId="urn:microsoft.com/office/officeart/2005/8/layout/hierarchy4"/>
    <dgm:cxn modelId="{EB56FD43-45C9-462C-B30C-F123FFC0C83E}" type="presParOf" srcId="{48DD9094-7A12-45C9-BD40-988BF66E55E0}" destId="{72B84150-3EC0-4A3A-867C-90E9C083C2E9}" srcOrd="0" destOrd="0" presId="urn:microsoft.com/office/officeart/2005/8/layout/hierarchy4"/>
    <dgm:cxn modelId="{E38F2729-B516-4B1A-A24E-2638CB0030B8}" type="presParOf" srcId="{72B84150-3EC0-4A3A-867C-90E9C083C2E9}" destId="{3F7FE334-F95F-4756-B809-77B9F7661D97}" srcOrd="0" destOrd="0" presId="urn:microsoft.com/office/officeart/2005/8/layout/hierarchy4"/>
    <dgm:cxn modelId="{23854E2B-E990-4EAC-AFB0-B59A389D38CE}" type="presParOf" srcId="{72B84150-3EC0-4A3A-867C-90E9C083C2E9}" destId="{AAAB7D2F-771E-4A3B-A0BD-C7CB8CA7A20F}" srcOrd="1" destOrd="0" presId="urn:microsoft.com/office/officeart/2005/8/layout/hierarchy4"/>
    <dgm:cxn modelId="{AD3146B8-F3D6-4E31-A6DB-160BDA7CE2E2}" type="presParOf" srcId="{72B84150-3EC0-4A3A-867C-90E9C083C2E9}" destId="{B89C2D14-6785-4C41-B522-2A2FF31642CE}" srcOrd="2" destOrd="0" presId="urn:microsoft.com/office/officeart/2005/8/layout/hierarchy4"/>
    <dgm:cxn modelId="{1E61827B-B89E-4232-8B8D-9C521D7BF3F5}" type="presParOf" srcId="{B89C2D14-6785-4C41-B522-2A2FF31642CE}" destId="{B18B7405-CC45-4537-A59A-97F489EEDEFA}" srcOrd="0" destOrd="0" presId="urn:microsoft.com/office/officeart/2005/8/layout/hierarchy4"/>
    <dgm:cxn modelId="{3F7B8EE3-B73E-4231-BB96-CDA0C9AD9D74}" type="presParOf" srcId="{B18B7405-CC45-4537-A59A-97F489EEDEFA}" destId="{FF0590DD-8003-425C-9CEC-ADCC25A27210}" srcOrd="0" destOrd="0" presId="urn:microsoft.com/office/officeart/2005/8/layout/hierarchy4"/>
    <dgm:cxn modelId="{D8A258F1-DC40-4C1F-A78D-0F3BC114A6D8}" type="presParOf" srcId="{B18B7405-CC45-4537-A59A-97F489EEDEFA}" destId="{7D81F319-D9D5-43C6-AC5D-DCF625948C46}" srcOrd="1" destOrd="0" presId="urn:microsoft.com/office/officeart/2005/8/layout/hierarchy4"/>
    <dgm:cxn modelId="{6B36A52B-AC64-4524-B7B3-D578018C536C}" type="presParOf" srcId="{B18B7405-CC45-4537-A59A-97F489EEDEFA}" destId="{B1A00BE2-6BFE-4B46-A596-F04519073C89}" srcOrd="2" destOrd="0" presId="urn:microsoft.com/office/officeart/2005/8/layout/hierarchy4"/>
    <dgm:cxn modelId="{2B3F4B8D-69DD-4A66-9503-1F6184BD2AC8}" type="presParOf" srcId="{B1A00BE2-6BFE-4B46-A596-F04519073C89}" destId="{CB637E66-3D58-47A7-B9DB-F05599A04557}" srcOrd="0" destOrd="0" presId="urn:microsoft.com/office/officeart/2005/8/layout/hierarchy4"/>
    <dgm:cxn modelId="{F00C61A2-79D0-4151-8AB3-C929C1AC6DC5}" type="presParOf" srcId="{CB637E66-3D58-47A7-B9DB-F05599A04557}" destId="{39A41DF1-CE38-41FC-84A6-61A1366EF870}" srcOrd="0" destOrd="0" presId="urn:microsoft.com/office/officeart/2005/8/layout/hierarchy4"/>
    <dgm:cxn modelId="{A4F33FB3-FA57-465A-9B64-082AA1643F11}" type="presParOf" srcId="{CB637E66-3D58-47A7-B9DB-F05599A04557}" destId="{0D72BD81-FD2E-46C6-9C86-577A09775512}" srcOrd="1" destOrd="0" presId="urn:microsoft.com/office/officeart/2005/8/layout/hierarchy4"/>
    <dgm:cxn modelId="{88B0612A-091E-4354-9376-5464CFF2EC49}" type="presParOf" srcId="{53B4F01F-1D62-4C11-8403-4874EA8248D4}" destId="{FD98737F-485E-4C6C-B77E-816F7D18BBB4}" srcOrd="1" destOrd="0" presId="urn:microsoft.com/office/officeart/2005/8/layout/hierarchy4"/>
    <dgm:cxn modelId="{DF111E6E-7746-4CA0-B4E2-91A1AF501AD1}" type="presParOf" srcId="{53B4F01F-1D62-4C11-8403-4874EA8248D4}" destId="{737F86A9-8D7D-49A0-A9D1-B84AB84ABF83}" srcOrd="2" destOrd="0" presId="urn:microsoft.com/office/officeart/2005/8/layout/hierarchy4"/>
    <dgm:cxn modelId="{C826C5CC-6D14-43D4-BA35-025ECCD730CA}" type="presParOf" srcId="{737F86A9-8D7D-49A0-A9D1-B84AB84ABF83}" destId="{03E6BBC0-2C1D-4E72-971F-6BFEC4A6A5DA}" srcOrd="0" destOrd="0" presId="urn:microsoft.com/office/officeart/2005/8/layout/hierarchy4"/>
    <dgm:cxn modelId="{C68945C3-4D14-428F-A16A-E725CC37802C}" type="presParOf" srcId="{737F86A9-8D7D-49A0-A9D1-B84AB84ABF83}" destId="{D4BC5D92-5D3A-4FC4-BA90-80C85DA60847}" srcOrd="1" destOrd="0" presId="urn:microsoft.com/office/officeart/2005/8/layout/hierarchy4"/>
    <dgm:cxn modelId="{31338EC6-7969-485F-A18E-E86B279AECC0}" type="presParOf" srcId="{737F86A9-8D7D-49A0-A9D1-B84AB84ABF83}" destId="{8744A8BA-9A00-4AB7-9D5C-F4C47D75129B}" srcOrd="2" destOrd="0" presId="urn:microsoft.com/office/officeart/2005/8/layout/hierarchy4"/>
    <dgm:cxn modelId="{8D42271C-B3FB-411E-9D0C-8155C85EA376}" type="presParOf" srcId="{8744A8BA-9A00-4AB7-9D5C-F4C47D75129B}" destId="{E58AC074-4D6A-4809-A323-CC2DBFB03223}" srcOrd="0" destOrd="0" presId="urn:microsoft.com/office/officeart/2005/8/layout/hierarchy4"/>
    <dgm:cxn modelId="{FF28C323-4AAE-4B8E-8809-9B2915B3D719}" type="presParOf" srcId="{E58AC074-4D6A-4809-A323-CC2DBFB03223}" destId="{01CE841A-D85F-4400-B433-23B1546F73B2}" srcOrd="0" destOrd="0" presId="urn:microsoft.com/office/officeart/2005/8/layout/hierarchy4"/>
    <dgm:cxn modelId="{FC18C9D6-EECC-4289-9FF4-DEDD7D12E132}" type="presParOf" srcId="{E58AC074-4D6A-4809-A323-CC2DBFB03223}" destId="{319D556B-137B-477E-A1B8-98488A6B5678}" srcOrd="1" destOrd="0" presId="urn:microsoft.com/office/officeart/2005/8/layout/hierarchy4"/>
    <dgm:cxn modelId="{C456BAD3-714E-4252-884F-AF85F716774A}" type="presParOf" srcId="{E58AC074-4D6A-4809-A323-CC2DBFB03223}" destId="{6346BE02-2CA0-4B48-A4A1-EDA8AC79662E}" srcOrd="2" destOrd="0" presId="urn:microsoft.com/office/officeart/2005/8/layout/hierarchy4"/>
    <dgm:cxn modelId="{EA4FCAD8-37B5-4567-B235-4631A1562FF0}" type="presParOf" srcId="{6346BE02-2CA0-4B48-A4A1-EDA8AC79662E}" destId="{3BA08263-4FF7-497E-93AC-63844004A21B}" srcOrd="0" destOrd="0" presId="urn:microsoft.com/office/officeart/2005/8/layout/hierarchy4"/>
    <dgm:cxn modelId="{4F019090-37F3-40C3-8D88-B4241CE79591}" type="presParOf" srcId="{3BA08263-4FF7-497E-93AC-63844004A21B}" destId="{6F38817E-1950-4CB1-A7DB-43CDC6EA6620}" srcOrd="0" destOrd="0" presId="urn:microsoft.com/office/officeart/2005/8/layout/hierarchy4"/>
    <dgm:cxn modelId="{B89F009D-6FAE-47B7-98F8-03816A3E1062}" type="presParOf" srcId="{3BA08263-4FF7-497E-93AC-63844004A21B}" destId="{44A20941-1408-4EC2-9B8F-BF2ED660B7EC}" srcOrd="1" destOrd="0" presId="urn:microsoft.com/office/officeart/2005/8/layout/hierarchy4"/>
    <dgm:cxn modelId="{173535F4-90AF-4E2B-96BF-ABBC077A32B0}" type="presParOf" srcId="{3BA08263-4FF7-497E-93AC-63844004A21B}" destId="{11289D01-EB79-4430-A00A-CC85C7725DDD}" srcOrd="2" destOrd="0" presId="urn:microsoft.com/office/officeart/2005/8/layout/hierarchy4"/>
    <dgm:cxn modelId="{FB450FBF-2E8C-4736-B4DD-14F580996738}" type="presParOf" srcId="{11289D01-EB79-4430-A00A-CC85C7725DDD}" destId="{E12AAA7F-8295-45F9-B20C-BC19ACE7A399}" srcOrd="0" destOrd="0" presId="urn:microsoft.com/office/officeart/2005/8/layout/hierarchy4"/>
    <dgm:cxn modelId="{3DFEAC55-E047-49D6-A37F-6F67829205B2}" type="presParOf" srcId="{E12AAA7F-8295-45F9-B20C-BC19ACE7A399}" destId="{D2A11DF0-9C6F-4BC6-83FB-7845348D8101}" srcOrd="0" destOrd="0" presId="urn:microsoft.com/office/officeart/2005/8/layout/hierarchy4"/>
    <dgm:cxn modelId="{87796C28-FB60-4D14-BA34-1DD521049319}" type="presParOf" srcId="{E12AAA7F-8295-45F9-B20C-BC19ACE7A399}" destId="{B9846150-DE6F-4693-9BF8-8CCFE011761F}" srcOrd="1" destOrd="0" presId="urn:microsoft.com/office/officeart/2005/8/layout/hierarchy4"/>
    <dgm:cxn modelId="{4BC9C8AB-015A-4965-B6AA-38CC850C18D9}" type="presParOf" srcId="{53B4F01F-1D62-4C11-8403-4874EA8248D4}" destId="{DD05A725-673B-46E1-B7A7-AAD8F2DA3B80}" srcOrd="3" destOrd="0" presId="urn:microsoft.com/office/officeart/2005/8/layout/hierarchy4"/>
    <dgm:cxn modelId="{9011F1C9-C7A4-40C5-A1E0-4A121698FBB6}" type="presParOf" srcId="{53B4F01F-1D62-4C11-8403-4874EA8248D4}" destId="{352C023C-5B1B-471B-B1C2-3A4F0251FC1C}" srcOrd="4" destOrd="0" presId="urn:microsoft.com/office/officeart/2005/8/layout/hierarchy4"/>
    <dgm:cxn modelId="{24B24992-DE9C-41D8-9037-E2462369DA5D}" type="presParOf" srcId="{352C023C-5B1B-471B-B1C2-3A4F0251FC1C}" destId="{EFA2BCFB-BF5C-4433-9859-E889264C4206}" srcOrd="0" destOrd="0" presId="urn:microsoft.com/office/officeart/2005/8/layout/hierarchy4"/>
    <dgm:cxn modelId="{632A8389-EC0D-4434-98A9-1D019506A845}" type="presParOf" srcId="{352C023C-5B1B-471B-B1C2-3A4F0251FC1C}" destId="{CA8DC961-A833-4008-82C9-172732A3BADF}" srcOrd="1" destOrd="0" presId="urn:microsoft.com/office/officeart/2005/8/layout/hierarchy4"/>
    <dgm:cxn modelId="{CB9BA4BA-5D64-4631-BC7C-539FDC836DC3}" type="presParOf" srcId="{352C023C-5B1B-471B-B1C2-3A4F0251FC1C}" destId="{3B58A4E4-54DB-4577-974E-950C3EB130B8}" srcOrd="2" destOrd="0" presId="urn:microsoft.com/office/officeart/2005/8/layout/hierarchy4"/>
    <dgm:cxn modelId="{D5AA7A13-C945-4C5D-8138-8AE19933BEBA}" type="presParOf" srcId="{3B58A4E4-54DB-4577-974E-950C3EB130B8}" destId="{61AD88DF-0B65-4819-9D15-426D8914B719}" srcOrd="0" destOrd="0" presId="urn:microsoft.com/office/officeart/2005/8/layout/hierarchy4"/>
    <dgm:cxn modelId="{F1DF0762-A50B-4231-81E5-51FDF233381A}" type="presParOf" srcId="{61AD88DF-0B65-4819-9D15-426D8914B719}" destId="{69856105-6CBB-400D-9A24-FE69DC2E0CC9}" srcOrd="0" destOrd="0" presId="urn:microsoft.com/office/officeart/2005/8/layout/hierarchy4"/>
    <dgm:cxn modelId="{9C7EA4A7-89F8-4A3E-B7B3-3124F539C693}" type="presParOf" srcId="{61AD88DF-0B65-4819-9D15-426D8914B719}" destId="{5027D92D-83DF-41E5-98D0-16C22EE5DD49}" srcOrd="1" destOrd="0" presId="urn:microsoft.com/office/officeart/2005/8/layout/hierarchy4"/>
    <dgm:cxn modelId="{6C577141-4881-4836-B122-B3D3BD5BAEB8}" type="presParOf" srcId="{61AD88DF-0B65-4819-9D15-426D8914B719}" destId="{BF2A45C1-CC71-4CD8-AF9D-A6824A34361C}" srcOrd="2" destOrd="0" presId="urn:microsoft.com/office/officeart/2005/8/layout/hierarchy4"/>
    <dgm:cxn modelId="{FEE9E6E1-8570-4D1D-994F-E95246350E8C}" type="presParOf" srcId="{BF2A45C1-CC71-4CD8-AF9D-A6824A34361C}" destId="{DEFD4D10-24BB-4F34-B7E0-3EE84B1DE83B}" srcOrd="0" destOrd="0" presId="urn:microsoft.com/office/officeart/2005/8/layout/hierarchy4"/>
    <dgm:cxn modelId="{F9B01A49-40B1-4405-84AC-C6C488D9FFB6}" type="presParOf" srcId="{DEFD4D10-24BB-4F34-B7E0-3EE84B1DE83B}" destId="{CF4F5F15-C2B7-4F25-BFCD-BA64D9405BE9}" srcOrd="0" destOrd="0" presId="urn:microsoft.com/office/officeart/2005/8/layout/hierarchy4"/>
    <dgm:cxn modelId="{AB8E3F11-6377-429D-B1BE-1CA64371E31B}" type="presParOf" srcId="{DEFD4D10-24BB-4F34-B7E0-3EE84B1DE83B}" destId="{F11E8FE3-1C75-4E06-8A92-418F014A853F}" srcOrd="1" destOrd="0" presId="urn:microsoft.com/office/officeart/2005/8/layout/hierarchy4"/>
    <dgm:cxn modelId="{8C514A90-D29E-497C-A246-1BC36594D5C6}" type="presParOf" srcId="{DEFD4D10-24BB-4F34-B7E0-3EE84B1DE83B}" destId="{37FA0F76-5301-4C29-A743-5F4D521C02A0}" srcOrd="2" destOrd="0" presId="urn:microsoft.com/office/officeart/2005/8/layout/hierarchy4"/>
    <dgm:cxn modelId="{3658AC10-EDAB-4BC3-A6F5-3EB2E7008EF3}" type="presParOf" srcId="{37FA0F76-5301-4C29-A743-5F4D521C02A0}" destId="{830A6D10-0D4F-4BC6-AB80-41A13EFB2988}" srcOrd="0" destOrd="0" presId="urn:microsoft.com/office/officeart/2005/8/layout/hierarchy4"/>
    <dgm:cxn modelId="{17DC51F1-5A6D-488C-A876-7E3BBF42C429}" type="presParOf" srcId="{830A6D10-0D4F-4BC6-AB80-41A13EFB2988}" destId="{C6821516-BA46-409B-8E22-8072FFBF90B9}" srcOrd="0" destOrd="0" presId="urn:microsoft.com/office/officeart/2005/8/layout/hierarchy4"/>
    <dgm:cxn modelId="{5C17724E-590A-45DA-BFF1-55B69A81E9DE}" type="presParOf" srcId="{830A6D10-0D4F-4BC6-AB80-41A13EFB2988}" destId="{8C5F3602-7F3B-461F-99F6-25F02988C9C1}" srcOrd="1" destOrd="0" presId="urn:microsoft.com/office/officeart/2005/8/layout/hierarchy4"/>
    <dgm:cxn modelId="{A2277A4B-D1D8-4E5F-8C7D-1302735CF2AC}" type="presParOf" srcId="{53B4F01F-1D62-4C11-8403-4874EA8248D4}" destId="{7F716D8B-4F20-404F-B849-247A32BC60AE}" srcOrd="5" destOrd="0" presId="urn:microsoft.com/office/officeart/2005/8/layout/hierarchy4"/>
    <dgm:cxn modelId="{EFE92AE5-734C-4313-AC13-0C6BFDA69440}" type="presParOf" srcId="{53B4F01F-1D62-4C11-8403-4874EA8248D4}" destId="{69F1580A-1F94-4A57-BFA0-ED16B7BD0CF4}" srcOrd="6" destOrd="0" presId="urn:microsoft.com/office/officeart/2005/8/layout/hierarchy4"/>
    <dgm:cxn modelId="{501C22F8-621D-48C5-8665-725FE70C44DD}" type="presParOf" srcId="{69F1580A-1F94-4A57-BFA0-ED16B7BD0CF4}" destId="{4BB7D614-F872-4B0C-8969-7A4CEA9FC657}" srcOrd="0" destOrd="0" presId="urn:microsoft.com/office/officeart/2005/8/layout/hierarchy4"/>
    <dgm:cxn modelId="{F7C98071-A612-4E87-9746-8FF64A748E3C}" type="presParOf" srcId="{69F1580A-1F94-4A57-BFA0-ED16B7BD0CF4}" destId="{367E2552-8F69-4C06-A002-2B670FB38072}" srcOrd="1" destOrd="0" presId="urn:microsoft.com/office/officeart/2005/8/layout/hierarchy4"/>
    <dgm:cxn modelId="{FA620374-F630-4B6C-B1C0-41F42F953D33}" type="presParOf" srcId="{69F1580A-1F94-4A57-BFA0-ED16B7BD0CF4}" destId="{93C3D512-D39E-4AE9-AA0E-DF6911682C5B}" srcOrd="2" destOrd="0" presId="urn:microsoft.com/office/officeart/2005/8/layout/hierarchy4"/>
    <dgm:cxn modelId="{66CEC0A1-1281-4A07-AA28-75BABE36595E}" type="presParOf" srcId="{93C3D512-D39E-4AE9-AA0E-DF6911682C5B}" destId="{BA8FCE43-052E-4F74-9D7B-804C828B26DB}" srcOrd="0" destOrd="0" presId="urn:microsoft.com/office/officeart/2005/8/layout/hierarchy4"/>
    <dgm:cxn modelId="{7E74484F-6999-4B8B-BB78-BB8D9557CB5E}" type="presParOf" srcId="{BA8FCE43-052E-4F74-9D7B-804C828B26DB}" destId="{ED23F7C4-07E3-48ED-95B9-923946A67283}" srcOrd="0" destOrd="0" presId="urn:microsoft.com/office/officeart/2005/8/layout/hierarchy4"/>
    <dgm:cxn modelId="{5287FF06-73E7-4308-804F-B2404453A16F}" type="presParOf" srcId="{BA8FCE43-052E-4F74-9D7B-804C828B26DB}" destId="{0C4D9002-D459-4A1D-BCB3-91B0CF11D10B}" srcOrd="1" destOrd="0" presId="urn:microsoft.com/office/officeart/2005/8/layout/hierarchy4"/>
    <dgm:cxn modelId="{A67BE140-9E01-4994-B451-93DAE16345E5}" type="presParOf" srcId="{BA8FCE43-052E-4F74-9D7B-804C828B26DB}" destId="{B06182C1-D1D5-47AB-B885-9571CA79EBD7}" srcOrd="2" destOrd="0" presId="urn:microsoft.com/office/officeart/2005/8/layout/hierarchy4"/>
    <dgm:cxn modelId="{2229C509-9F4D-4B12-AB09-842B24A9DB9E}" type="presParOf" srcId="{B06182C1-D1D5-47AB-B885-9571CA79EBD7}" destId="{AF8A022D-D139-4CDD-A648-7FD852007461}" srcOrd="0" destOrd="0" presId="urn:microsoft.com/office/officeart/2005/8/layout/hierarchy4"/>
    <dgm:cxn modelId="{CAF6F8A3-0E52-43C9-8918-509D5017842E}" type="presParOf" srcId="{AF8A022D-D139-4CDD-A648-7FD852007461}" destId="{69A06742-A859-44EB-BB6C-69604C68B7D8}" srcOrd="0" destOrd="0" presId="urn:microsoft.com/office/officeart/2005/8/layout/hierarchy4"/>
    <dgm:cxn modelId="{343C65E9-B266-49F7-8E27-3A48525A2B04}" type="presParOf" srcId="{AF8A022D-D139-4CDD-A648-7FD852007461}" destId="{43B86299-A7F9-49B7-BE16-9A8D1C5A4A60}" srcOrd="1" destOrd="0" presId="urn:microsoft.com/office/officeart/2005/8/layout/hierarchy4"/>
    <dgm:cxn modelId="{12606744-7FE7-4615-AAF5-FE0AA81939E7}" type="presParOf" srcId="{AF8A022D-D139-4CDD-A648-7FD852007461}" destId="{AFC4DF94-D2CA-4339-A635-215C69D592DB}" srcOrd="2" destOrd="0" presId="urn:microsoft.com/office/officeart/2005/8/layout/hierarchy4"/>
    <dgm:cxn modelId="{0742E3E4-B367-462F-9763-2F202A0877E1}" type="presParOf" srcId="{AFC4DF94-D2CA-4339-A635-215C69D592DB}" destId="{BFA8D4FC-1934-4CC4-9F73-9AC368540DC6}" srcOrd="0" destOrd="0" presId="urn:microsoft.com/office/officeart/2005/8/layout/hierarchy4"/>
    <dgm:cxn modelId="{F60C82A1-7FF3-4C5E-8245-49A39476700E}" type="presParOf" srcId="{BFA8D4FC-1934-4CC4-9F73-9AC368540DC6}" destId="{221B649C-76EC-4767-9745-3B52AA907A27}" srcOrd="0" destOrd="0" presId="urn:microsoft.com/office/officeart/2005/8/layout/hierarchy4"/>
    <dgm:cxn modelId="{B3F8F41A-3DA1-40D0-9C6E-F1B1B3EF55BA}" type="presParOf" srcId="{BFA8D4FC-1934-4CC4-9F73-9AC368540DC6}" destId="{5872A5E4-6400-4C3E-B5DC-C193164F2C4A}" srcOrd="1" destOrd="0" presId="urn:microsoft.com/office/officeart/2005/8/layout/hierarchy4"/>
    <dgm:cxn modelId="{742ED273-E391-47AF-AF59-0ABF44989CF3}" type="presParOf" srcId="{53B4F01F-1D62-4C11-8403-4874EA8248D4}" destId="{62915EB4-D763-499D-B44D-0495721EC45A}" srcOrd="7" destOrd="0" presId="urn:microsoft.com/office/officeart/2005/8/layout/hierarchy4"/>
    <dgm:cxn modelId="{AF3EFFE9-24ED-4BB4-9AF1-EF49ACBF5D22}" type="presParOf" srcId="{53B4F01F-1D62-4C11-8403-4874EA8248D4}" destId="{9BB944FB-F1F5-4CE0-AC82-972E6F325F5D}" srcOrd="8" destOrd="0" presId="urn:microsoft.com/office/officeart/2005/8/layout/hierarchy4"/>
    <dgm:cxn modelId="{F42060B2-1F2E-4BB8-AFB3-794C18967A17}" type="presParOf" srcId="{9BB944FB-F1F5-4CE0-AC82-972E6F325F5D}" destId="{0C277803-D667-4A48-B524-F798D683E66D}" srcOrd="0" destOrd="0" presId="urn:microsoft.com/office/officeart/2005/8/layout/hierarchy4"/>
    <dgm:cxn modelId="{6D8A11E6-2C81-48C1-8FB3-FEA595183AE0}" type="presParOf" srcId="{9BB944FB-F1F5-4CE0-AC82-972E6F325F5D}" destId="{8F65A98A-A666-4C6A-9784-3C0BE28666A7}" srcOrd="1" destOrd="0" presId="urn:microsoft.com/office/officeart/2005/8/layout/hierarchy4"/>
    <dgm:cxn modelId="{66B3A116-E69A-4C59-AE36-5A0554D7CAD0}" type="presParOf" srcId="{9BB944FB-F1F5-4CE0-AC82-972E6F325F5D}" destId="{FF3B27DD-06D7-4AEC-B4C7-8F9A43D1FE7E}" srcOrd="2" destOrd="0" presId="urn:microsoft.com/office/officeart/2005/8/layout/hierarchy4"/>
    <dgm:cxn modelId="{74ACB66B-71E9-4053-A924-0864AA0D0B49}" type="presParOf" srcId="{FF3B27DD-06D7-4AEC-B4C7-8F9A43D1FE7E}" destId="{1564A688-036E-46DD-9E68-52A48E74CBA4}" srcOrd="0" destOrd="0" presId="urn:microsoft.com/office/officeart/2005/8/layout/hierarchy4"/>
    <dgm:cxn modelId="{7CD78D7F-A84B-485A-A2CF-621401D7D3FF}" type="presParOf" srcId="{1564A688-036E-46DD-9E68-52A48E74CBA4}" destId="{A28689CD-42DB-4C12-B982-23152A41B09F}" srcOrd="0" destOrd="0" presId="urn:microsoft.com/office/officeart/2005/8/layout/hierarchy4"/>
    <dgm:cxn modelId="{358D01E8-C30D-464B-A11D-CF9F1B2DE98F}" type="presParOf" srcId="{1564A688-036E-46DD-9E68-52A48E74CBA4}" destId="{0AF59EE4-A41C-46FB-89D9-061D8F2CF307}" srcOrd="1" destOrd="0" presId="urn:microsoft.com/office/officeart/2005/8/layout/hierarchy4"/>
    <dgm:cxn modelId="{F788A81C-C56F-4695-8D18-97084143972A}" type="presParOf" srcId="{1564A688-036E-46DD-9E68-52A48E74CBA4}" destId="{89303FF8-EAD4-4DBC-88E0-80A66ABCF382}" srcOrd="2" destOrd="0" presId="urn:microsoft.com/office/officeart/2005/8/layout/hierarchy4"/>
    <dgm:cxn modelId="{38D6CA06-3E03-402E-8C76-3A7ACB1F8FF8}" type="presParOf" srcId="{89303FF8-EAD4-4DBC-88E0-80A66ABCF382}" destId="{EF2D24A7-724B-4777-99AA-3A61D754E4AC}" srcOrd="0" destOrd="0" presId="urn:microsoft.com/office/officeart/2005/8/layout/hierarchy4"/>
    <dgm:cxn modelId="{2D159A9B-050E-41D5-A5B7-A6BD02F0E9E4}" type="presParOf" srcId="{EF2D24A7-724B-4777-99AA-3A61D754E4AC}" destId="{CC57C97C-F715-432D-BC91-1AAB2FE04116}" srcOrd="0" destOrd="0" presId="urn:microsoft.com/office/officeart/2005/8/layout/hierarchy4"/>
    <dgm:cxn modelId="{E152187C-66E8-4471-8D48-780700ADC1C4}" type="presParOf" srcId="{EF2D24A7-724B-4777-99AA-3A61D754E4AC}" destId="{30658C1E-0F3B-4E5A-AAB3-300AEB2C931A}" srcOrd="1" destOrd="0" presId="urn:microsoft.com/office/officeart/2005/8/layout/hierarchy4"/>
    <dgm:cxn modelId="{DCDFA213-2E28-46DA-8230-6B2787273EE0}" type="presParOf" srcId="{EF2D24A7-724B-4777-99AA-3A61D754E4AC}" destId="{54E4D1AD-7D30-4C5F-9A11-EE488EEEAA9A}" srcOrd="2" destOrd="0" presId="urn:microsoft.com/office/officeart/2005/8/layout/hierarchy4"/>
    <dgm:cxn modelId="{76363BE2-36A0-42EA-9257-A2E8C7C12FC9}" type="presParOf" srcId="{54E4D1AD-7D30-4C5F-9A11-EE488EEEAA9A}" destId="{AC279EA6-E40E-4514-BFD1-FDB3996F88F0}" srcOrd="0" destOrd="0" presId="urn:microsoft.com/office/officeart/2005/8/layout/hierarchy4"/>
    <dgm:cxn modelId="{E10FDB3D-7A54-4B8A-A0CA-C05E2B347FAE}" type="presParOf" srcId="{AC279EA6-E40E-4514-BFD1-FDB3996F88F0}" destId="{D91C2466-3D10-438E-AAA5-F4124CD05747}" srcOrd="0" destOrd="0" presId="urn:microsoft.com/office/officeart/2005/8/layout/hierarchy4"/>
    <dgm:cxn modelId="{9A05C692-C745-428A-AC4B-65CFC7DD64BA}" type="presParOf" srcId="{AC279EA6-E40E-4514-BFD1-FDB3996F88F0}" destId="{73FB8846-3C87-4EEF-AC88-E239E6F35835}" srcOrd="1" destOrd="0" presId="urn:microsoft.com/office/officeart/2005/8/layout/hierarchy4"/>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1497862-87D5-4488-9AA5-A3B0059BDC10}"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DE"/>
        </a:p>
      </dgm:t>
    </dgm:pt>
    <dgm:pt modelId="{1B76C7B0-B929-4D66-9F3E-5CF133C9C300}">
      <dgm:prSet phldrT="[Text]"/>
      <dgm:spPr>
        <a:solidFill>
          <a:schemeClr val="accent5">
            <a:lumMod val="60000"/>
            <a:lumOff val="40000"/>
          </a:schemeClr>
        </a:solidFill>
      </dgm:spPr>
      <dgm:t>
        <a:bodyPr/>
        <a:lstStyle/>
        <a:p>
          <a:r>
            <a:rPr lang="en-GB" b="1">
              <a:solidFill>
                <a:schemeClr val="tx1"/>
              </a:solidFill>
              <a:latin typeface="Verdana" panose="020B0604030504040204" pitchFamily="34" charset="0"/>
              <a:ea typeface="Verdana" panose="020B0604030504040204" pitchFamily="34" charset="0"/>
            </a:rPr>
            <a:t>Strength</a:t>
          </a:r>
          <a:endParaRPr lang="en-DE" b="1">
            <a:solidFill>
              <a:schemeClr val="tx1"/>
            </a:solidFill>
            <a:latin typeface="Verdana" panose="020B0604030504040204" pitchFamily="34" charset="0"/>
            <a:ea typeface="Verdana" panose="020B0604030504040204" pitchFamily="34" charset="0"/>
          </a:endParaRPr>
        </a:p>
      </dgm:t>
    </dgm:pt>
    <dgm:pt modelId="{A8A7F0CD-99AC-4849-BF09-E7968D6796F5}" type="parTrans" cxnId="{D0529489-2EC2-4545-8183-F8B9E4CAACB8}">
      <dgm:prSet/>
      <dgm:spPr/>
      <dgm:t>
        <a:bodyPr/>
        <a:lstStyle/>
        <a:p>
          <a:endParaRPr lang="en-DE">
            <a:latin typeface="Verdana" panose="020B0604030504040204" pitchFamily="34" charset="0"/>
            <a:ea typeface="Verdana" panose="020B0604030504040204" pitchFamily="34" charset="0"/>
          </a:endParaRPr>
        </a:p>
      </dgm:t>
    </dgm:pt>
    <dgm:pt modelId="{CEA42C3E-A2BD-4532-AB85-9D67B6AF0676}" type="sibTrans" cxnId="{D0529489-2EC2-4545-8183-F8B9E4CAACB8}">
      <dgm:prSet/>
      <dgm:spPr/>
      <dgm:t>
        <a:bodyPr/>
        <a:lstStyle/>
        <a:p>
          <a:endParaRPr lang="en-DE">
            <a:latin typeface="Verdana" panose="020B0604030504040204" pitchFamily="34" charset="0"/>
            <a:ea typeface="Verdana" panose="020B0604030504040204" pitchFamily="34" charset="0"/>
          </a:endParaRPr>
        </a:p>
      </dgm:t>
    </dgm:pt>
    <dgm:pt modelId="{66A73A1F-8B44-49A0-8DAE-64FDBA30EABE}">
      <dgm:prSet phldrT="[Text]" custT="1"/>
      <dgm:spPr>
        <a:solidFill>
          <a:schemeClr val="accent5">
            <a:lumMod val="20000"/>
            <a:lumOff val="80000"/>
          </a:schemeClr>
        </a:solidFill>
      </dgm:spPr>
      <dgm:t>
        <a:bodyPr/>
        <a:lstStyle/>
        <a:p>
          <a:pPr algn="l">
            <a:buFont typeface="Arial" panose="020B0604020202020204" pitchFamily="34" charset="0"/>
            <a:buChar char="•"/>
          </a:pPr>
          <a:r>
            <a:rPr lang="en-GB" sz="800">
              <a:solidFill>
                <a:schemeClr val="tx1"/>
              </a:solidFill>
              <a:latin typeface="Verdana" panose="020B0604030504040204" pitchFamily="34" charset="0"/>
              <a:ea typeface="Verdana" panose="020B0604030504040204" pitchFamily="34" charset="0"/>
            </a:rPr>
            <a:t>Wide portfolio, direct organization, access to KOLs, clinical expertise, brand image</a:t>
          </a:r>
          <a:endParaRPr lang="en-DE" sz="800">
            <a:solidFill>
              <a:schemeClr val="tx1"/>
            </a:solidFill>
            <a:latin typeface="Verdana" panose="020B0604030504040204" pitchFamily="34" charset="0"/>
            <a:ea typeface="Verdana" panose="020B0604030504040204" pitchFamily="34" charset="0"/>
          </a:endParaRPr>
        </a:p>
      </dgm:t>
    </dgm:pt>
    <dgm:pt modelId="{5F164D0A-188B-4EA4-A9D6-7C26A2AE75A4}" type="parTrans" cxnId="{C27513D4-DFC3-4D21-8F02-B5D902BE9781}">
      <dgm:prSet/>
      <dgm:spPr/>
      <dgm:t>
        <a:bodyPr/>
        <a:lstStyle/>
        <a:p>
          <a:endParaRPr lang="en-DE">
            <a:latin typeface="Verdana" panose="020B0604030504040204" pitchFamily="34" charset="0"/>
            <a:ea typeface="Verdana" panose="020B0604030504040204" pitchFamily="34" charset="0"/>
          </a:endParaRPr>
        </a:p>
      </dgm:t>
    </dgm:pt>
    <dgm:pt modelId="{E7E156E3-017B-4097-A521-D19E647FBF56}" type="sibTrans" cxnId="{C27513D4-DFC3-4D21-8F02-B5D902BE9781}">
      <dgm:prSet/>
      <dgm:spPr/>
      <dgm:t>
        <a:bodyPr/>
        <a:lstStyle/>
        <a:p>
          <a:endParaRPr lang="en-DE">
            <a:latin typeface="Verdana" panose="020B0604030504040204" pitchFamily="34" charset="0"/>
            <a:ea typeface="Verdana" panose="020B0604030504040204" pitchFamily="34" charset="0"/>
          </a:endParaRPr>
        </a:p>
      </dgm:t>
    </dgm:pt>
    <dgm:pt modelId="{21FF22CB-36E2-4C2B-AE35-7F88A97E9146}">
      <dgm:prSet/>
      <dgm:spPr>
        <a:solidFill>
          <a:schemeClr val="bg1">
            <a:lumMod val="75000"/>
          </a:schemeClr>
        </a:solidFill>
      </dgm:spPr>
      <dgm:t>
        <a:bodyPr/>
        <a:lstStyle/>
        <a:p>
          <a:r>
            <a:rPr lang="en-GB" b="1">
              <a:solidFill>
                <a:schemeClr val="tx1"/>
              </a:solidFill>
              <a:latin typeface="Verdana" panose="020B0604030504040204" pitchFamily="34" charset="0"/>
              <a:ea typeface="Verdana" panose="020B0604030504040204" pitchFamily="34" charset="0"/>
            </a:rPr>
            <a:t>Weakness</a:t>
          </a:r>
          <a:endParaRPr lang="en-DE" b="1">
            <a:solidFill>
              <a:schemeClr val="tx1"/>
            </a:solidFill>
            <a:latin typeface="Verdana" panose="020B0604030504040204" pitchFamily="34" charset="0"/>
            <a:ea typeface="Verdana" panose="020B0604030504040204" pitchFamily="34" charset="0"/>
          </a:endParaRPr>
        </a:p>
      </dgm:t>
    </dgm:pt>
    <dgm:pt modelId="{B197E508-8CD8-4B23-8EAD-CBCCEF4942B6}" type="parTrans" cxnId="{1EDA576C-92A4-43B2-85F9-7AD3E42FD49D}">
      <dgm:prSet/>
      <dgm:spPr/>
      <dgm:t>
        <a:bodyPr/>
        <a:lstStyle/>
        <a:p>
          <a:endParaRPr lang="en-DE">
            <a:latin typeface="Verdana" panose="020B0604030504040204" pitchFamily="34" charset="0"/>
            <a:ea typeface="Verdana" panose="020B0604030504040204" pitchFamily="34" charset="0"/>
          </a:endParaRPr>
        </a:p>
      </dgm:t>
    </dgm:pt>
    <dgm:pt modelId="{8F5FBA97-AE43-4B58-AF0E-7D8558FCD045}" type="sibTrans" cxnId="{1EDA576C-92A4-43B2-85F9-7AD3E42FD49D}">
      <dgm:prSet/>
      <dgm:spPr/>
      <dgm:t>
        <a:bodyPr/>
        <a:lstStyle/>
        <a:p>
          <a:endParaRPr lang="en-DE">
            <a:latin typeface="Verdana" panose="020B0604030504040204" pitchFamily="34" charset="0"/>
            <a:ea typeface="Verdana" panose="020B0604030504040204" pitchFamily="34" charset="0"/>
          </a:endParaRPr>
        </a:p>
      </dgm:t>
    </dgm:pt>
    <dgm:pt modelId="{7B4A82B8-DA04-4A2F-B120-A2C3D5DF6260}">
      <dgm:prSet/>
      <dgm:spPr>
        <a:solidFill>
          <a:schemeClr val="accent3">
            <a:lumMod val="60000"/>
            <a:lumOff val="40000"/>
          </a:schemeClr>
        </a:solidFill>
      </dgm:spPr>
      <dgm:t>
        <a:bodyPr/>
        <a:lstStyle/>
        <a:p>
          <a:r>
            <a:rPr lang="en-GB" b="1">
              <a:solidFill>
                <a:schemeClr val="tx1"/>
              </a:solidFill>
              <a:latin typeface="Verdana" panose="020B0604030504040204" pitchFamily="34" charset="0"/>
              <a:ea typeface="Verdana" panose="020B0604030504040204" pitchFamily="34" charset="0"/>
            </a:rPr>
            <a:t>Opportunity</a:t>
          </a:r>
          <a:endParaRPr lang="en-DE" b="1">
            <a:solidFill>
              <a:schemeClr val="tx1"/>
            </a:solidFill>
            <a:latin typeface="Verdana" panose="020B0604030504040204" pitchFamily="34" charset="0"/>
            <a:ea typeface="Verdana" panose="020B0604030504040204" pitchFamily="34" charset="0"/>
          </a:endParaRPr>
        </a:p>
      </dgm:t>
    </dgm:pt>
    <dgm:pt modelId="{8400C182-EC80-4BD9-A427-3525996E125E}" type="parTrans" cxnId="{8F300624-5827-406F-9BB1-BFC7C4D27BD6}">
      <dgm:prSet/>
      <dgm:spPr/>
      <dgm:t>
        <a:bodyPr/>
        <a:lstStyle/>
        <a:p>
          <a:endParaRPr lang="en-DE">
            <a:latin typeface="Verdana" panose="020B0604030504040204" pitchFamily="34" charset="0"/>
            <a:ea typeface="Verdana" panose="020B0604030504040204" pitchFamily="34" charset="0"/>
          </a:endParaRPr>
        </a:p>
      </dgm:t>
    </dgm:pt>
    <dgm:pt modelId="{08E300A2-324C-469E-AA9B-A0C8BEDC7046}" type="sibTrans" cxnId="{8F300624-5827-406F-9BB1-BFC7C4D27BD6}">
      <dgm:prSet/>
      <dgm:spPr/>
      <dgm:t>
        <a:bodyPr/>
        <a:lstStyle/>
        <a:p>
          <a:endParaRPr lang="en-DE">
            <a:latin typeface="Verdana" panose="020B0604030504040204" pitchFamily="34" charset="0"/>
            <a:ea typeface="Verdana" panose="020B0604030504040204" pitchFamily="34" charset="0"/>
          </a:endParaRPr>
        </a:p>
      </dgm:t>
    </dgm:pt>
    <dgm:pt modelId="{C9049B9B-F832-4118-92E6-B82303FBF64B}">
      <dgm:prSet/>
      <dgm:spPr>
        <a:solidFill>
          <a:schemeClr val="accent6">
            <a:lumMod val="60000"/>
            <a:lumOff val="40000"/>
          </a:schemeClr>
        </a:solidFill>
      </dgm:spPr>
      <dgm:t>
        <a:bodyPr/>
        <a:lstStyle/>
        <a:p>
          <a:r>
            <a:rPr lang="en-GB" b="1">
              <a:solidFill>
                <a:schemeClr val="tx1"/>
              </a:solidFill>
              <a:latin typeface="Verdana" panose="020B0604030504040204" pitchFamily="34" charset="0"/>
              <a:ea typeface="Verdana" panose="020B0604030504040204" pitchFamily="34" charset="0"/>
            </a:rPr>
            <a:t>Threat</a:t>
          </a:r>
          <a:endParaRPr lang="en-DE" b="1">
            <a:solidFill>
              <a:schemeClr val="tx1"/>
            </a:solidFill>
            <a:latin typeface="Verdana" panose="020B0604030504040204" pitchFamily="34" charset="0"/>
            <a:ea typeface="Verdana" panose="020B0604030504040204" pitchFamily="34" charset="0"/>
          </a:endParaRPr>
        </a:p>
      </dgm:t>
    </dgm:pt>
    <dgm:pt modelId="{6C4ABB90-86BC-4C26-A798-352D5D356BB3}" type="parTrans" cxnId="{49A327DF-FB08-4F81-A550-845B489EACC3}">
      <dgm:prSet/>
      <dgm:spPr/>
      <dgm:t>
        <a:bodyPr/>
        <a:lstStyle/>
        <a:p>
          <a:endParaRPr lang="en-DE">
            <a:latin typeface="Verdana" panose="020B0604030504040204" pitchFamily="34" charset="0"/>
            <a:ea typeface="Verdana" panose="020B0604030504040204" pitchFamily="34" charset="0"/>
          </a:endParaRPr>
        </a:p>
      </dgm:t>
    </dgm:pt>
    <dgm:pt modelId="{B3DA80CC-5E40-4F21-AD5D-BAAF33B67C31}" type="sibTrans" cxnId="{49A327DF-FB08-4F81-A550-845B489EACC3}">
      <dgm:prSet/>
      <dgm:spPr/>
      <dgm:t>
        <a:bodyPr/>
        <a:lstStyle/>
        <a:p>
          <a:endParaRPr lang="en-DE">
            <a:latin typeface="Verdana" panose="020B0604030504040204" pitchFamily="34" charset="0"/>
            <a:ea typeface="Verdana" panose="020B0604030504040204" pitchFamily="34" charset="0"/>
          </a:endParaRPr>
        </a:p>
      </dgm:t>
    </dgm:pt>
    <dgm:pt modelId="{91A68D33-350B-4D10-9F6E-716BD13B78B3}">
      <dgm:prSet custT="1"/>
      <dgm:spPr>
        <a:solidFill>
          <a:schemeClr val="bg1">
            <a:lumMod val="85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Service level</a:t>
          </a:r>
        </a:p>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Focused on the equipment business</a:t>
          </a:r>
        </a:p>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Missing dedicated sales team specialized in lenses</a:t>
          </a:r>
          <a:endParaRPr lang="en-GB" sz="800">
            <a:solidFill>
              <a:schemeClr val="tx1"/>
            </a:solidFill>
            <a:latin typeface="Verdana" panose="020B0604030504040204" pitchFamily="34" charset="0"/>
            <a:ea typeface="Verdana" panose="020B0604030504040204" pitchFamily="34" charset="0"/>
          </a:endParaRPr>
        </a:p>
      </dgm:t>
    </dgm:pt>
    <dgm:pt modelId="{7A1BB78F-8E9E-49A1-80F5-E8AB94358635}" type="parTrans" cxnId="{9F1B9A93-44DB-4851-827E-E15C009A1EB5}">
      <dgm:prSet/>
      <dgm:spPr/>
      <dgm:t>
        <a:bodyPr/>
        <a:lstStyle/>
        <a:p>
          <a:endParaRPr lang="en-DE">
            <a:latin typeface="Verdana" panose="020B0604030504040204" pitchFamily="34" charset="0"/>
            <a:ea typeface="Verdana" panose="020B0604030504040204" pitchFamily="34" charset="0"/>
          </a:endParaRPr>
        </a:p>
      </dgm:t>
    </dgm:pt>
    <dgm:pt modelId="{21545117-0A7A-48BA-944F-089630BDA04B}" type="sibTrans" cxnId="{9F1B9A93-44DB-4851-827E-E15C009A1EB5}">
      <dgm:prSet/>
      <dgm:spPr/>
      <dgm:t>
        <a:bodyPr/>
        <a:lstStyle/>
        <a:p>
          <a:endParaRPr lang="en-DE">
            <a:latin typeface="Verdana" panose="020B0604030504040204" pitchFamily="34" charset="0"/>
            <a:ea typeface="Verdana" panose="020B0604030504040204" pitchFamily="34" charset="0"/>
          </a:endParaRPr>
        </a:p>
      </dgm:t>
    </dgm:pt>
    <dgm:pt modelId="{21577066-2A50-4E69-AF8B-64DDB6062E46}">
      <dgm:prSet custT="1"/>
      <dgm:spPr>
        <a:solidFill>
          <a:schemeClr val="accent3">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They are becoming strong in the CZ&amp;SK markets, great future, gaining market share</a:t>
          </a:r>
          <a:endParaRPr lang="en-GB" sz="80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Char char="•"/>
          </a:pPr>
          <a:endParaRPr lang="en-DE" sz="800">
            <a:solidFill>
              <a:schemeClr val="tx1"/>
            </a:solidFill>
            <a:latin typeface="Verdana" panose="020B0604030504040204" pitchFamily="34" charset="0"/>
            <a:ea typeface="Verdana" panose="020B0604030504040204" pitchFamily="34" charset="0"/>
          </a:endParaRPr>
        </a:p>
      </dgm:t>
    </dgm:pt>
    <dgm:pt modelId="{D43533B1-7BB0-41EF-A908-59F747D5582B}" type="parTrans" cxnId="{D44F0A58-AA5E-45E0-BE0E-9B5F20A54796}">
      <dgm:prSet/>
      <dgm:spPr/>
      <dgm:t>
        <a:bodyPr/>
        <a:lstStyle/>
        <a:p>
          <a:endParaRPr lang="en-DE">
            <a:latin typeface="Verdana" panose="020B0604030504040204" pitchFamily="34" charset="0"/>
            <a:ea typeface="Verdana" panose="020B0604030504040204" pitchFamily="34" charset="0"/>
          </a:endParaRPr>
        </a:p>
      </dgm:t>
    </dgm:pt>
    <dgm:pt modelId="{28BBF33B-5E21-4AE1-B1E7-137D8CD5E65D}" type="sibTrans" cxnId="{D44F0A58-AA5E-45E0-BE0E-9B5F20A54796}">
      <dgm:prSet/>
      <dgm:spPr/>
      <dgm:t>
        <a:bodyPr/>
        <a:lstStyle/>
        <a:p>
          <a:endParaRPr lang="en-DE">
            <a:latin typeface="Verdana" panose="020B0604030504040204" pitchFamily="34" charset="0"/>
            <a:ea typeface="Verdana" panose="020B0604030504040204" pitchFamily="34" charset="0"/>
          </a:endParaRPr>
        </a:p>
      </dgm:t>
    </dgm:pt>
    <dgm:pt modelId="{FB0D3D30-4A53-4ABA-AD53-F9562DFA7496}">
      <dgm:prSet custT="1"/>
      <dgm:spPr>
        <a:solidFill>
          <a:schemeClr val="accent6">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Be considered as an equipment company not a lens company</a:t>
          </a:r>
          <a:endParaRPr lang="en-DE" sz="800">
            <a:solidFill>
              <a:schemeClr val="tx1"/>
            </a:solidFill>
            <a:latin typeface="Verdana" panose="020B0604030504040204" pitchFamily="34" charset="0"/>
            <a:ea typeface="Verdana" panose="020B0604030504040204" pitchFamily="34" charset="0"/>
          </a:endParaRPr>
        </a:p>
      </dgm:t>
    </dgm:pt>
    <dgm:pt modelId="{98361B2B-5D59-4628-93E4-F6F92A0A73D4}" type="parTrans" cxnId="{7EDE9060-3E23-46E7-9B27-AFFAEA3A6C8C}">
      <dgm:prSet/>
      <dgm:spPr/>
      <dgm:t>
        <a:bodyPr/>
        <a:lstStyle/>
        <a:p>
          <a:endParaRPr lang="en-DE">
            <a:latin typeface="Verdana" panose="020B0604030504040204" pitchFamily="34" charset="0"/>
            <a:ea typeface="Verdana" panose="020B0604030504040204" pitchFamily="34" charset="0"/>
          </a:endParaRPr>
        </a:p>
      </dgm:t>
    </dgm:pt>
    <dgm:pt modelId="{F330CBC1-0EEB-4A2A-9491-47E5E74C9E92}" type="sibTrans" cxnId="{7EDE9060-3E23-46E7-9B27-AFFAEA3A6C8C}">
      <dgm:prSet/>
      <dgm:spPr/>
      <dgm:t>
        <a:bodyPr/>
        <a:lstStyle/>
        <a:p>
          <a:endParaRPr lang="en-DE">
            <a:latin typeface="Verdana" panose="020B0604030504040204" pitchFamily="34" charset="0"/>
            <a:ea typeface="Verdana" panose="020B0604030504040204" pitchFamily="34" charset="0"/>
          </a:endParaRPr>
        </a:p>
      </dgm:t>
    </dgm:pt>
    <dgm:pt modelId="{CF7CE5C7-0E08-44A6-993F-62C0852902A7}">
      <dgm:prSet custT="1"/>
      <dgm:spPr>
        <a:solidFill>
          <a:schemeClr val="accent5">
            <a:lumMod val="20000"/>
            <a:lumOff val="80000"/>
          </a:schemeClr>
        </a:solidFill>
      </dgm:spPr>
      <dgm:t>
        <a:bodyPr/>
        <a:lstStyle/>
        <a:p>
          <a:pPr algn="l">
            <a:buFont typeface="Arial" panose="020B0604020202020204" pitchFamily="34" charset="0"/>
            <a:buChar char="•"/>
          </a:pPr>
          <a:r>
            <a:rPr lang="en-US" sz="700">
              <a:solidFill>
                <a:schemeClr val="tx1"/>
              </a:solidFill>
              <a:latin typeface="Verdana" panose="020B0604030504040204" pitchFamily="34" charset="0"/>
              <a:ea typeface="Verdana" panose="020B0604030504040204" pitchFamily="34" charset="0"/>
            </a:rPr>
            <a:t>Offers a complete surgical platform</a:t>
          </a:r>
        </a:p>
        <a:p>
          <a:pPr algn="l">
            <a:buFont typeface="Arial" panose="020B0604020202020204" pitchFamily="34" charset="0"/>
            <a:buChar char="•"/>
          </a:pPr>
          <a:r>
            <a:rPr lang="en-US" sz="700">
              <a:solidFill>
                <a:schemeClr val="tx1"/>
              </a:solidFill>
              <a:latin typeface="Verdana" panose="020B0604030504040204" pitchFamily="34" charset="0"/>
              <a:ea typeface="Verdana" panose="020B0604030504040204" pitchFamily="34" charset="0"/>
            </a:rPr>
            <a:t>Benefit from early market presence, leading to a network of long-term contacts and client loyalty.</a:t>
          </a:r>
          <a:endParaRPr lang="fr-CA" sz="700">
            <a:solidFill>
              <a:schemeClr val="tx1"/>
            </a:solidFill>
            <a:latin typeface="Verdana" panose="020B0604030504040204" pitchFamily="34" charset="0"/>
            <a:ea typeface="Verdana" panose="020B0604030504040204" pitchFamily="34" charset="0"/>
          </a:endParaRPr>
        </a:p>
        <a:p>
          <a:r>
            <a:rPr lang="en-US" sz="700">
              <a:solidFill>
                <a:schemeClr val="tx1"/>
              </a:solidFill>
              <a:latin typeface="Verdana" panose="020B0604030504040204" pitchFamily="34" charset="0"/>
              <a:ea typeface="Verdana" panose="020B0604030504040204" pitchFamily="34" charset="0"/>
            </a:rPr>
            <a:t>Their full portfolio enables bundling strategies, offering clinics both lenses and surgical equipment in integrated deals.</a:t>
          </a:r>
          <a:endParaRPr lang="fr-CA" sz="70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Char char="•"/>
          </a:pPr>
          <a:endParaRPr lang="en-DE" sz="500">
            <a:solidFill>
              <a:schemeClr val="tx1"/>
            </a:solidFill>
            <a:latin typeface="Verdana" panose="020B0604030504040204" pitchFamily="34" charset="0"/>
            <a:ea typeface="Verdana" panose="020B0604030504040204" pitchFamily="34" charset="0"/>
          </a:endParaRPr>
        </a:p>
      </dgm:t>
    </dgm:pt>
    <dgm:pt modelId="{7F5E3D96-671D-4337-83D1-AAA2EE34C625}" type="parTrans" cxnId="{69259009-62E9-4C26-8880-BAA8095BBBA9}">
      <dgm:prSet/>
      <dgm:spPr/>
      <dgm:t>
        <a:bodyPr/>
        <a:lstStyle/>
        <a:p>
          <a:endParaRPr lang="en-DE">
            <a:latin typeface="Verdana" panose="020B0604030504040204" pitchFamily="34" charset="0"/>
            <a:ea typeface="Verdana" panose="020B0604030504040204" pitchFamily="34" charset="0"/>
          </a:endParaRPr>
        </a:p>
      </dgm:t>
    </dgm:pt>
    <dgm:pt modelId="{3E9CFBA8-843D-41B9-92CE-8FDAB50FC193}" type="sibTrans" cxnId="{69259009-62E9-4C26-8880-BAA8095BBBA9}">
      <dgm:prSet/>
      <dgm:spPr/>
      <dgm:t>
        <a:bodyPr/>
        <a:lstStyle/>
        <a:p>
          <a:endParaRPr lang="en-DE">
            <a:latin typeface="Verdana" panose="020B0604030504040204" pitchFamily="34" charset="0"/>
            <a:ea typeface="Verdana" panose="020B0604030504040204" pitchFamily="34" charset="0"/>
          </a:endParaRPr>
        </a:p>
      </dgm:t>
    </dgm:pt>
    <dgm:pt modelId="{896D1A4E-BBAB-44F6-8E9A-6BD93B0B411E}">
      <dgm:prSet custT="1"/>
      <dgm:spPr>
        <a:solidFill>
          <a:schemeClr val="accent5">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Broad cataract portfolio, EU-ready. </a:t>
          </a:r>
          <a:r>
            <a:rPr lang="en-US" sz="800" err="1">
              <a:solidFill>
                <a:schemeClr val="tx1"/>
              </a:solidFill>
              <a:latin typeface="Verdana" panose="020B0604030504040204" pitchFamily="34" charset="0"/>
              <a:ea typeface="Verdana" panose="020B0604030504040204" pitchFamily="34" charset="0"/>
            </a:rPr>
            <a:t>RayOne</a:t>
          </a:r>
          <a:r>
            <a:rPr lang="en-US" sz="800">
              <a:solidFill>
                <a:schemeClr val="tx1"/>
              </a:solidFill>
              <a:latin typeface="Verdana" panose="020B0604030504040204" pitchFamily="34" charset="0"/>
              <a:ea typeface="Verdana" panose="020B0604030504040204" pitchFamily="34" charset="0"/>
            </a:rPr>
            <a:t> family (</a:t>
          </a:r>
          <a:r>
            <a:rPr lang="en-US" sz="800" err="1">
              <a:solidFill>
                <a:schemeClr val="tx1"/>
              </a:solidFill>
              <a:latin typeface="Verdana" panose="020B0604030504040204" pitchFamily="34" charset="0"/>
              <a:ea typeface="Verdana" panose="020B0604030504040204" pitchFamily="34" charset="0"/>
            </a:rPr>
            <a:t>monofocal</a:t>
          </a:r>
          <a:r>
            <a:rPr lang="en-US" sz="800">
              <a:solidFill>
                <a:schemeClr val="tx1"/>
              </a:solidFill>
              <a:latin typeface="Verdana" panose="020B0604030504040204" pitchFamily="34" charset="0"/>
              <a:ea typeface="Verdana" panose="020B0604030504040204" pitchFamily="34" charset="0"/>
            </a:rPr>
            <a:t>, </a:t>
          </a:r>
          <a:r>
            <a:rPr lang="en-US" sz="800" err="1">
              <a:solidFill>
                <a:schemeClr val="tx1"/>
              </a:solidFill>
              <a:latin typeface="Verdana" panose="020B0604030504040204" pitchFamily="34" charset="0"/>
              <a:ea typeface="Verdana" panose="020B0604030504040204" pitchFamily="34" charset="0"/>
            </a:rPr>
            <a:t>toric</a:t>
          </a:r>
          <a:r>
            <a:rPr lang="en-US" sz="800">
              <a:solidFill>
                <a:schemeClr val="tx1"/>
              </a:solidFill>
              <a:latin typeface="Verdana" panose="020B0604030504040204" pitchFamily="34" charset="0"/>
              <a:ea typeface="Verdana" panose="020B0604030504040204" pitchFamily="34" charset="0"/>
            </a:rPr>
            <a:t>, trifocal, EMV) with a fully preloaded injector; CE/MDR documentation in place for </a:t>
          </a:r>
          <a:r>
            <a:rPr lang="en-US" sz="800" err="1">
              <a:solidFill>
                <a:schemeClr val="tx1"/>
              </a:solidFill>
              <a:latin typeface="Verdana" panose="020B0604030504040204" pitchFamily="34" charset="0"/>
              <a:ea typeface="Verdana" panose="020B0604030504040204" pitchFamily="34" charset="0"/>
            </a:rPr>
            <a:t>RayOne</a:t>
          </a:r>
          <a:r>
            <a:rPr lang="en-US" sz="800">
              <a:solidFill>
                <a:schemeClr val="tx1"/>
              </a:solidFill>
              <a:latin typeface="Verdana" panose="020B0604030504040204" pitchFamily="34" charset="0"/>
              <a:ea typeface="Verdana" panose="020B0604030504040204" pitchFamily="34" charset="0"/>
            </a:rPr>
            <a:t> lines.</a:t>
          </a:r>
          <a:endParaRPr lang="en-DE" sz="800">
            <a:solidFill>
              <a:schemeClr val="tx1"/>
            </a:solidFill>
            <a:latin typeface="Verdana" panose="020B0604030504040204" pitchFamily="34" charset="0"/>
            <a:ea typeface="Verdana" panose="020B0604030504040204" pitchFamily="34" charset="0"/>
          </a:endParaRPr>
        </a:p>
      </dgm:t>
    </dgm:pt>
    <dgm:pt modelId="{9C3E94BF-CBF0-42D9-ACD4-5888091A54D7}" type="parTrans" cxnId="{5AD274EC-C99C-4BD4-A951-1F5EB83B853F}">
      <dgm:prSet/>
      <dgm:spPr/>
      <dgm:t>
        <a:bodyPr/>
        <a:lstStyle/>
        <a:p>
          <a:endParaRPr lang="en-DE">
            <a:latin typeface="Verdana" panose="020B0604030504040204" pitchFamily="34" charset="0"/>
            <a:ea typeface="Verdana" panose="020B0604030504040204" pitchFamily="34" charset="0"/>
          </a:endParaRPr>
        </a:p>
      </dgm:t>
    </dgm:pt>
    <dgm:pt modelId="{9C604AAD-6DC5-4D48-AD83-C31573CD2D56}" type="sibTrans" cxnId="{5AD274EC-C99C-4BD4-A951-1F5EB83B853F}">
      <dgm:prSet/>
      <dgm:spPr/>
      <dgm:t>
        <a:bodyPr/>
        <a:lstStyle/>
        <a:p>
          <a:endParaRPr lang="en-DE">
            <a:latin typeface="Verdana" panose="020B0604030504040204" pitchFamily="34" charset="0"/>
            <a:ea typeface="Verdana" panose="020B0604030504040204" pitchFamily="34" charset="0"/>
          </a:endParaRPr>
        </a:p>
      </dgm:t>
    </dgm:pt>
    <dgm:pt modelId="{FF366A19-F44E-4B0A-A17C-395F1B19C25B}">
      <dgm:prSet custT="1"/>
      <dgm:spPr>
        <a:solidFill>
          <a:schemeClr val="bg1">
            <a:lumMod val="85000"/>
          </a:schemeClr>
        </a:solidFill>
      </dgm:spPr>
      <dgm:t>
        <a:bodyPr/>
        <a:lstStyle/>
        <a:p>
          <a:pPr algn="l">
            <a:buFont typeface="Arial" panose="020B0604020202020204" pitchFamily="34" charset="0"/>
            <a:buChar char="•"/>
          </a:pPr>
          <a:r>
            <a:rPr lang="en-US" sz="800" noProof="0" dirty="0">
              <a:solidFill>
                <a:schemeClr val="tx1"/>
              </a:solidFill>
              <a:latin typeface="Verdana" panose="020B0604030504040204" pitchFamily="34" charset="0"/>
              <a:ea typeface="Verdana" panose="020B0604030504040204" pitchFamily="34" charset="0"/>
            </a:rPr>
            <a:t>Lower Share Of Voice versus ALCON</a:t>
          </a:r>
        </a:p>
        <a:p>
          <a:pPr algn="l">
            <a:buFont typeface="Arial" panose="020B0604020202020204" pitchFamily="34" charset="0"/>
            <a:buChar char="•"/>
          </a:pPr>
          <a:r>
            <a:rPr lang="en-US" sz="800" noProof="0" dirty="0">
              <a:solidFill>
                <a:schemeClr val="tx1"/>
              </a:solidFill>
              <a:latin typeface="Verdana" panose="020B0604030504040204" pitchFamily="34" charset="0"/>
              <a:ea typeface="Verdana" panose="020B0604030504040204" pitchFamily="34" charset="0"/>
            </a:rPr>
            <a:t>One man show with company founder, problematic share of experience with others</a:t>
          </a:r>
        </a:p>
      </dgm:t>
    </dgm:pt>
    <dgm:pt modelId="{6CF657A2-6294-460E-809F-BA794AC8DEBB}" type="parTrans" cxnId="{29BC4385-70D5-4745-A27E-4CD27EA5EC04}">
      <dgm:prSet/>
      <dgm:spPr/>
      <dgm:t>
        <a:bodyPr/>
        <a:lstStyle/>
        <a:p>
          <a:endParaRPr lang="en-DE">
            <a:latin typeface="Verdana" panose="020B0604030504040204" pitchFamily="34" charset="0"/>
            <a:ea typeface="Verdana" panose="020B0604030504040204" pitchFamily="34" charset="0"/>
          </a:endParaRPr>
        </a:p>
      </dgm:t>
    </dgm:pt>
    <dgm:pt modelId="{7A0599D9-1D3C-4DFF-9A48-238A8B928C4F}" type="sibTrans" cxnId="{29BC4385-70D5-4745-A27E-4CD27EA5EC04}">
      <dgm:prSet/>
      <dgm:spPr/>
      <dgm:t>
        <a:bodyPr/>
        <a:lstStyle/>
        <a:p>
          <a:endParaRPr lang="en-DE">
            <a:latin typeface="Verdana" panose="020B0604030504040204" pitchFamily="34" charset="0"/>
            <a:ea typeface="Verdana" panose="020B0604030504040204" pitchFamily="34" charset="0"/>
          </a:endParaRPr>
        </a:p>
      </dgm:t>
    </dgm:pt>
    <dgm:pt modelId="{7551666C-2D76-4240-B9AE-0C1198EB63EA}">
      <dgm:prSet custT="1"/>
      <dgm:spPr>
        <a:solidFill>
          <a:schemeClr val="bg1">
            <a:lumMod val="85000"/>
          </a:schemeClr>
        </a:solidFill>
      </dgm:spPr>
      <dgm:t>
        <a:bodyPr/>
        <a:lstStyle/>
        <a:p>
          <a:pPr algn="l">
            <a:buFont typeface="Arial" panose="020B0604020202020204" pitchFamily="34" charset="0"/>
            <a:buNone/>
          </a:pPr>
          <a:r>
            <a:rPr lang="fr-CA" sz="800" dirty="0">
              <a:solidFill>
                <a:schemeClr val="tx1"/>
              </a:solidFill>
              <a:latin typeface="Verdana" panose="020B0604030504040204" pitchFamily="34" charset="0"/>
              <a:ea typeface="Verdana" panose="020B0604030504040204" pitchFamily="34" charset="0"/>
            </a:rPr>
            <a:t>Share and brand </a:t>
          </a:r>
          <a:r>
            <a:rPr lang="fr-CA" sz="800" dirty="0" err="1">
              <a:solidFill>
                <a:schemeClr val="tx1"/>
              </a:solidFill>
              <a:latin typeface="Verdana" panose="020B0604030504040204" pitchFamily="34" charset="0"/>
              <a:ea typeface="Verdana" panose="020B0604030504040204" pitchFamily="34" charset="0"/>
            </a:rPr>
            <a:t>inertia</a:t>
          </a:r>
          <a:r>
            <a:rPr lang="fr-CA" sz="800" dirty="0">
              <a:solidFill>
                <a:schemeClr val="tx1"/>
              </a:solidFill>
              <a:latin typeface="Verdana" panose="020B0604030504040204" pitchFamily="34" charset="0"/>
              <a:ea typeface="Verdana" panose="020B0604030504040204" pitchFamily="34" charset="0"/>
            </a:rPr>
            <a:t> vs. </a:t>
          </a:r>
          <a:r>
            <a:rPr lang="fr-CA" sz="800" dirty="0" err="1">
              <a:solidFill>
                <a:schemeClr val="tx1"/>
              </a:solidFill>
              <a:latin typeface="Verdana" panose="020B0604030504040204" pitchFamily="34" charset="0"/>
              <a:ea typeface="Verdana" panose="020B0604030504040204" pitchFamily="34" charset="0"/>
            </a:rPr>
            <a:t>incumbents</a:t>
          </a:r>
          <a:r>
            <a:rPr lang="fr-CA" sz="800" dirty="0">
              <a:solidFill>
                <a:schemeClr val="tx1"/>
              </a:solidFill>
              <a:latin typeface="Verdana" panose="020B0604030504040204" pitchFamily="34" charset="0"/>
              <a:ea typeface="Verdana" panose="020B0604030504040204" pitchFamily="34" charset="0"/>
            </a:rPr>
            <a:t>. CZ </a:t>
          </a:r>
          <a:r>
            <a:rPr lang="fr-CA" sz="800" dirty="0" err="1">
              <a:solidFill>
                <a:schemeClr val="tx1"/>
              </a:solidFill>
              <a:latin typeface="Verdana" panose="020B0604030504040204" pitchFamily="34" charset="0"/>
              <a:ea typeface="Verdana" panose="020B0604030504040204" pitchFamily="34" charset="0"/>
            </a:rPr>
            <a:t>clinics</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frequently</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publicize</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competing</a:t>
          </a:r>
          <a:r>
            <a:rPr lang="fr-CA" sz="800" dirty="0">
              <a:solidFill>
                <a:schemeClr val="tx1"/>
              </a:solidFill>
              <a:latin typeface="Verdana" panose="020B0604030504040204" pitchFamily="34" charset="0"/>
              <a:ea typeface="Verdana" panose="020B0604030504040204" pitchFamily="34" charset="0"/>
            </a:rPr>
            <a:t> premium </a:t>
          </a:r>
          <a:r>
            <a:rPr lang="fr-CA" sz="800" dirty="0" err="1">
              <a:solidFill>
                <a:schemeClr val="tx1"/>
              </a:solidFill>
              <a:latin typeface="Verdana" panose="020B0604030504040204" pitchFamily="34" charset="0"/>
              <a:ea typeface="Verdana" panose="020B0604030504040204" pitchFamily="34" charset="0"/>
            </a:rPr>
            <a:t>lenses</a:t>
          </a:r>
          <a:r>
            <a:rPr lang="fr-CA" sz="800" dirty="0">
              <a:solidFill>
                <a:schemeClr val="tx1"/>
              </a:solidFill>
              <a:latin typeface="Verdana" panose="020B0604030504040204" pitchFamily="34" charset="0"/>
              <a:ea typeface="Verdana" panose="020B0604030504040204" pitchFamily="34" charset="0"/>
            </a:rPr>
            <a:t> (e.g., </a:t>
          </a:r>
          <a:r>
            <a:rPr lang="fr-CA" sz="800" dirty="0" err="1">
              <a:solidFill>
                <a:schemeClr val="tx1"/>
              </a:solidFill>
              <a:latin typeface="Verdana" panose="020B0604030504040204" pitchFamily="34" charset="0"/>
              <a:ea typeface="Verdana" panose="020B0604030504040204" pitchFamily="34" charset="0"/>
            </a:rPr>
            <a:t>Alcon</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Clareon</a:t>
          </a:r>
          <a:r>
            <a:rPr lang="fr-CA" sz="800" dirty="0">
              <a:solidFill>
                <a:schemeClr val="tx1"/>
              </a:solidFill>
              <a:latin typeface="Verdana" panose="020B0604030504040204" pitchFamily="34" charset="0"/>
              <a:ea typeface="Verdana" panose="020B0604030504040204" pitchFamily="34" charset="0"/>
            </a:rPr>
            <a:t>, ZEISS </a:t>
          </a:r>
          <a:r>
            <a:rPr lang="fr-CA" sz="800" dirty="0" err="1">
              <a:solidFill>
                <a:schemeClr val="tx1"/>
              </a:solidFill>
              <a:latin typeface="Verdana" panose="020B0604030504040204" pitchFamily="34" charset="0"/>
              <a:ea typeface="Verdana" panose="020B0604030504040204" pitchFamily="34" charset="0"/>
            </a:rPr>
            <a:t>trifocals</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implying</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strong</a:t>
          </a:r>
          <a:r>
            <a:rPr lang="fr-CA" sz="800" dirty="0">
              <a:solidFill>
                <a:schemeClr val="tx1"/>
              </a:solidFill>
              <a:latin typeface="Verdana" panose="020B0604030504040204" pitchFamily="34" charset="0"/>
              <a:ea typeface="Verdana" panose="020B0604030504040204" pitchFamily="34" charset="0"/>
            </a:rPr>
            <a:t> </a:t>
          </a:r>
          <a:r>
            <a:rPr lang="fr-CA" sz="800" dirty="0" err="1">
              <a:solidFill>
                <a:schemeClr val="tx1"/>
              </a:solidFill>
              <a:latin typeface="Verdana" panose="020B0604030504040204" pitchFamily="34" charset="0"/>
              <a:ea typeface="Verdana" panose="020B0604030504040204" pitchFamily="34" charset="0"/>
            </a:rPr>
            <a:t>incumbent</a:t>
          </a:r>
          <a:r>
            <a:rPr lang="fr-CA" sz="800" dirty="0">
              <a:solidFill>
                <a:schemeClr val="tx1"/>
              </a:solidFill>
              <a:latin typeface="Verdana" panose="020B0604030504040204" pitchFamily="34" charset="0"/>
              <a:ea typeface="Verdana" panose="020B0604030504040204" pitchFamily="34" charset="0"/>
            </a:rPr>
            <a:t> pull-</a:t>
          </a:r>
          <a:r>
            <a:rPr lang="fr-CA" sz="800" dirty="0" err="1">
              <a:solidFill>
                <a:schemeClr val="tx1"/>
              </a:solidFill>
              <a:latin typeface="Verdana" panose="020B0604030504040204" pitchFamily="34" charset="0"/>
              <a:ea typeface="Verdana" panose="020B0604030504040204" pitchFamily="34" charset="0"/>
            </a:rPr>
            <a:t>through</a:t>
          </a:r>
          <a:r>
            <a:rPr lang="fr-CA" sz="800" dirty="0">
              <a:solidFill>
                <a:schemeClr val="tx1"/>
              </a:solidFill>
              <a:latin typeface="Verdana" panose="020B0604030504040204" pitchFamily="34" charset="0"/>
              <a:ea typeface="Verdana" panose="020B0604030504040204" pitchFamily="34" charset="0"/>
            </a:rPr>
            <a:t> in premium segments</a:t>
          </a:r>
          <a:endParaRPr lang="en-DE" sz="800" dirty="0">
            <a:solidFill>
              <a:schemeClr val="tx1"/>
            </a:solidFill>
            <a:latin typeface="Verdana" panose="020B0604030504040204" pitchFamily="34" charset="0"/>
            <a:ea typeface="Verdana" panose="020B0604030504040204" pitchFamily="34" charset="0"/>
          </a:endParaRPr>
        </a:p>
      </dgm:t>
    </dgm:pt>
    <dgm:pt modelId="{67B5F482-A367-49CD-BB46-BE5774146AE8}" type="parTrans" cxnId="{DCD08BB8-A910-4C72-9A6F-32F0520AA41B}">
      <dgm:prSet/>
      <dgm:spPr/>
      <dgm:t>
        <a:bodyPr/>
        <a:lstStyle/>
        <a:p>
          <a:endParaRPr lang="en-DE">
            <a:latin typeface="Verdana" panose="020B0604030504040204" pitchFamily="34" charset="0"/>
            <a:ea typeface="Verdana" panose="020B0604030504040204" pitchFamily="34" charset="0"/>
          </a:endParaRPr>
        </a:p>
      </dgm:t>
    </dgm:pt>
    <dgm:pt modelId="{051EB1FF-2ECA-4C46-BF08-6738B6717441}" type="sibTrans" cxnId="{DCD08BB8-A910-4C72-9A6F-32F0520AA41B}">
      <dgm:prSet/>
      <dgm:spPr/>
      <dgm:t>
        <a:bodyPr/>
        <a:lstStyle/>
        <a:p>
          <a:endParaRPr lang="en-DE">
            <a:latin typeface="Verdana" panose="020B0604030504040204" pitchFamily="34" charset="0"/>
            <a:ea typeface="Verdana" panose="020B0604030504040204" pitchFamily="34" charset="0"/>
          </a:endParaRPr>
        </a:p>
      </dgm:t>
    </dgm:pt>
    <dgm:pt modelId="{1C575E32-D89C-45E9-AC9B-8AE706E32519}">
      <dgm:prSet custT="1"/>
      <dgm:spPr>
        <a:solidFill>
          <a:schemeClr val="accent3">
            <a:lumMod val="20000"/>
            <a:lumOff val="80000"/>
          </a:schemeClr>
        </a:solidFill>
      </dgm:spPr>
      <dgm:t>
        <a:bodyPr/>
        <a:lstStyle/>
        <a:p>
          <a:pPr algn="l">
            <a:buFont typeface="Arial" panose="020B0604020202020204" pitchFamily="34" charset="0"/>
            <a:buNone/>
          </a:pPr>
          <a:endParaRPr lang="en-US" sz="8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r>
            <a:rPr lang="en-US" sz="600" dirty="0">
              <a:solidFill>
                <a:schemeClr val="tx1"/>
              </a:solidFill>
              <a:latin typeface="Verdana" panose="020B0604030504040204" pitchFamily="34" charset="0"/>
              <a:ea typeface="Verdana" panose="020B0604030504040204" pitchFamily="34" charset="0"/>
            </a:rPr>
            <a:t>Their full portfolio enables bundling strategies, offering clinics both lenses and surgical equipment in integrated deals.</a:t>
          </a:r>
          <a:endParaRPr lang="fr-CA" sz="6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r>
            <a:rPr lang="en-US" sz="600" dirty="0">
              <a:solidFill>
                <a:schemeClr val="tx1"/>
              </a:solidFill>
              <a:latin typeface="Verdana" panose="020B0604030504040204" pitchFamily="34" charset="0"/>
              <a:ea typeface="Verdana" panose="020B0604030504040204" pitchFamily="34" charset="0"/>
            </a:rPr>
            <a:t>Expand penetration into the EDOF segment with </a:t>
          </a:r>
          <a:r>
            <a:rPr lang="en-US" sz="600" dirty="0" err="1">
              <a:solidFill>
                <a:schemeClr val="tx1"/>
              </a:solidFill>
              <a:latin typeface="Verdana" panose="020B0604030504040204" pitchFamily="34" charset="0"/>
              <a:ea typeface="Verdana" panose="020B0604030504040204" pitchFamily="34" charset="0"/>
            </a:rPr>
            <a:t>LuxSmart</a:t>
          </a:r>
          <a:r>
            <a:rPr lang="en-US" sz="600" dirty="0">
              <a:solidFill>
                <a:schemeClr val="tx1"/>
              </a:solidFill>
              <a:latin typeface="Verdana" panose="020B0604030504040204" pitchFamily="34" charset="0"/>
              <a:ea typeface="Verdana" panose="020B0604030504040204" pitchFamily="34" charset="0"/>
            </a:rPr>
            <a:t>.</a:t>
          </a:r>
          <a:endParaRPr lang="fr-CA" sz="6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r>
            <a:rPr lang="en-US" sz="600" dirty="0">
              <a:solidFill>
                <a:schemeClr val="tx1"/>
              </a:solidFill>
              <a:latin typeface="Verdana" panose="020B0604030504040204" pitchFamily="34" charset="0"/>
              <a:ea typeface="Verdana" panose="020B0604030504040204" pitchFamily="34" charset="0"/>
            </a:rPr>
            <a:t>Leverage legacy trust and long-standing relationships for continued market retention.</a:t>
          </a:r>
          <a:endParaRPr lang="fr-CA" sz="600" dirty="0">
            <a:solidFill>
              <a:schemeClr val="tx1"/>
            </a:solidFill>
            <a:latin typeface="Verdana" panose="020B0604030504040204" pitchFamily="34" charset="0"/>
            <a:ea typeface="Verdana" panose="020B0604030504040204" pitchFamily="34" charset="0"/>
          </a:endParaRPr>
        </a:p>
        <a:p>
          <a:r>
            <a:rPr lang="en-US" sz="600" dirty="0">
              <a:solidFill>
                <a:schemeClr val="tx1"/>
              </a:solidFill>
              <a:latin typeface="Verdana" panose="020B0604030504040204" pitchFamily="34" charset="0"/>
              <a:ea typeface="Verdana" panose="020B0604030504040204" pitchFamily="34" charset="0"/>
            </a:rPr>
            <a:t>Offer a non-corporate, flexible approach to partnerships and customer support.</a:t>
          </a:r>
          <a:endParaRPr lang="fr-CA" sz="600" dirty="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None/>
          </a:pPr>
          <a:endParaRPr lang="en-DE" sz="800" dirty="0">
            <a:solidFill>
              <a:schemeClr val="tx1"/>
            </a:solidFill>
            <a:latin typeface="Verdana" panose="020B0604030504040204" pitchFamily="34" charset="0"/>
            <a:ea typeface="Verdana" panose="020B0604030504040204" pitchFamily="34" charset="0"/>
          </a:endParaRPr>
        </a:p>
      </dgm:t>
    </dgm:pt>
    <dgm:pt modelId="{8F282F81-B23B-4DD6-B1A9-070205D1DB99}" type="parTrans" cxnId="{6C8AB58A-8BBD-47E7-8271-577208FB45E2}">
      <dgm:prSet/>
      <dgm:spPr/>
      <dgm:t>
        <a:bodyPr/>
        <a:lstStyle/>
        <a:p>
          <a:endParaRPr lang="en-DE">
            <a:latin typeface="Verdana" panose="020B0604030504040204" pitchFamily="34" charset="0"/>
            <a:ea typeface="Verdana" panose="020B0604030504040204" pitchFamily="34" charset="0"/>
          </a:endParaRPr>
        </a:p>
      </dgm:t>
    </dgm:pt>
    <dgm:pt modelId="{E8F874B5-2E0E-425F-84BA-729DFBC90711}" type="sibTrans" cxnId="{6C8AB58A-8BBD-47E7-8271-577208FB45E2}">
      <dgm:prSet/>
      <dgm:spPr/>
      <dgm:t>
        <a:bodyPr/>
        <a:lstStyle/>
        <a:p>
          <a:endParaRPr lang="en-DE">
            <a:latin typeface="Verdana" panose="020B0604030504040204" pitchFamily="34" charset="0"/>
            <a:ea typeface="Verdana" panose="020B0604030504040204" pitchFamily="34" charset="0"/>
          </a:endParaRPr>
        </a:p>
      </dgm:t>
    </dgm:pt>
    <dgm:pt modelId="{DB8561A2-C6BC-4BB5-A3E9-8B5E617D3329}">
      <dgm:prSet custT="1"/>
      <dgm:spPr>
        <a:solidFill>
          <a:schemeClr val="accent3">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Local KOL/clinic partnerships. Active private chains (</a:t>
          </a:r>
          <a:r>
            <a:rPr lang="en-US" sz="800" err="1">
              <a:solidFill>
                <a:schemeClr val="tx1"/>
              </a:solidFill>
              <a:latin typeface="Verdana" panose="020B0604030504040204" pitchFamily="34" charset="0"/>
              <a:ea typeface="Verdana" panose="020B0604030504040204" pitchFamily="34" charset="0"/>
            </a:rPr>
            <a:t>Lexum</a:t>
          </a:r>
          <a:r>
            <a:rPr lang="en-US" sz="800">
              <a:solidFill>
                <a:schemeClr val="tx1"/>
              </a:solidFill>
              <a:latin typeface="Verdana" panose="020B0604030504040204" pitchFamily="34" charset="0"/>
              <a:ea typeface="Verdana" panose="020B0604030504040204" pitchFamily="34" charset="0"/>
            </a:rPr>
            <a:t>, Gemini, </a:t>
          </a:r>
          <a:r>
            <a:rPr lang="en-US" sz="800" err="1">
              <a:solidFill>
                <a:schemeClr val="tx1"/>
              </a:solidFill>
              <a:latin typeface="Verdana" panose="020B0604030504040204" pitchFamily="34" charset="0"/>
              <a:ea typeface="Verdana" panose="020B0604030504040204" pitchFamily="34" charset="0"/>
            </a:rPr>
            <a:t>NeoVize</a:t>
          </a:r>
          <a:r>
            <a:rPr lang="en-US" sz="800">
              <a:solidFill>
                <a:schemeClr val="tx1"/>
              </a:solidFill>
              <a:latin typeface="Verdana" panose="020B0604030504040204" pitchFamily="34" charset="0"/>
              <a:ea typeface="Verdana" panose="020B0604030504040204" pitchFamily="34" charset="0"/>
            </a:rPr>
            <a:t>) promote premium lens options—targets for </a:t>
          </a:r>
          <a:r>
            <a:rPr lang="en-US" sz="800" err="1">
              <a:solidFill>
                <a:schemeClr val="tx1"/>
              </a:solidFill>
              <a:latin typeface="Verdana" panose="020B0604030504040204" pitchFamily="34" charset="0"/>
              <a:ea typeface="Verdana" panose="020B0604030504040204" pitchFamily="34" charset="0"/>
            </a:rPr>
            <a:t>RayPRO</a:t>
          </a:r>
          <a:r>
            <a:rPr lang="en-US" sz="800">
              <a:solidFill>
                <a:schemeClr val="tx1"/>
              </a:solidFill>
              <a:latin typeface="Verdana" panose="020B0604030504040204" pitchFamily="34" charset="0"/>
              <a:ea typeface="Verdana" panose="020B0604030504040204" pitchFamily="34" charset="0"/>
            </a:rPr>
            <a:t> studies, training, and conversions</a:t>
          </a:r>
          <a:endParaRPr lang="en-DE" sz="800">
            <a:solidFill>
              <a:schemeClr val="tx1"/>
            </a:solidFill>
            <a:latin typeface="Verdana" panose="020B0604030504040204" pitchFamily="34" charset="0"/>
            <a:ea typeface="Verdana" panose="020B0604030504040204" pitchFamily="34" charset="0"/>
          </a:endParaRPr>
        </a:p>
      </dgm:t>
    </dgm:pt>
    <dgm:pt modelId="{69257632-C789-4D47-B1A0-241B544D76A8}" type="parTrans" cxnId="{499DBA22-7318-437C-88F5-DF62913AA1D0}">
      <dgm:prSet/>
      <dgm:spPr/>
      <dgm:t>
        <a:bodyPr/>
        <a:lstStyle/>
        <a:p>
          <a:endParaRPr lang="en-DE">
            <a:latin typeface="Verdana" panose="020B0604030504040204" pitchFamily="34" charset="0"/>
            <a:ea typeface="Verdana" panose="020B0604030504040204" pitchFamily="34" charset="0"/>
          </a:endParaRPr>
        </a:p>
      </dgm:t>
    </dgm:pt>
    <dgm:pt modelId="{C9D4F24C-1E3A-4BFD-97C2-32C00CCC52C9}" type="sibTrans" cxnId="{499DBA22-7318-437C-88F5-DF62913AA1D0}">
      <dgm:prSet/>
      <dgm:spPr/>
      <dgm:t>
        <a:bodyPr/>
        <a:lstStyle/>
        <a:p>
          <a:endParaRPr lang="en-DE">
            <a:latin typeface="Verdana" panose="020B0604030504040204" pitchFamily="34" charset="0"/>
            <a:ea typeface="Verdana" panose="020B0604030504040204" pitchFamily="34" charset="0"/>
          </a:endParaRPr>
        </a:p>
      </dgm:t>
    </dgm:pt>
    <dgm:pt modelId="{CDB9DB9D-E6CB-454D-A9A8-F8F003ABAF72}">
      <dgm:prSet custT="1"/>
      <dgm:spPr>
        <a:solidFill>
          <a:schemeClr val="accent6">
            <a:lumMod val="20000"/>
            <a:lumOff val="80000"/>
          </a:schemeClr>
        </a:solidFill>
      </dgm:spPr>
      <dgm:t>
        <a:bodyPr/>
        <a:lstStyle/>
        <a:p>
          <a:pPr algn="l">
            <a:buFont typeface="Arial" panose="020B0604020202020204" pitchFamily="34" charset="0"/>
            <a:buNone/>
          </a:pPr>
          <a:endParaRPr lang="es-ES" sz="800">
            <a:solidFill>
              <a:schemeClr val="tx1"/>
            </a:solidFill>
            <a:latin typeface="Verdana" panose="020B0604030504040204" pitchFamily="34" charset="0"/>
            <a:ea typeface="Verdana" panose="020B0604030504040204" pitchFamily="34" charset="0"/>
          </a:endParaRPr>
        </a:p>
      </dgm:t>
    </dgm:pt>
    <dgm:pt modelId="{224EA664-D126-459B-AAB8-C2930428D226}" type="parTrans" cxnId="{43A0B6D9-FB97-42F0-AECC-CF4E7903FD7B}">
      <dgm:prSet/>
      <dgm:spPr/>
      <dgm:t>
        <a:bodyPr/>
        <a:lstStyle/>
        <a:p>
          <a:endParaRPr lang="en-DE">
            <a:latin typeface="Verdana" panose="020B0604030504040204" pitchFamily="34" charset="0"/>
            <a:ea typeface="Verdana" panose="020B0604030504040204" pitchFamily="34" charset="0"/>
          </a:endParaRPr>
        </a:p>
      </dgm:t>
    </dgm:pt>
    <dgm:pt modelId="{237DA99C-8A82-4AFE-A5A5-0F084B2811E7}" type="sibTrans" cxnId="{43A0B6D9-FB97-42F0-AECC-CF4E7903FD7B}">
      <dgm:prSet/>
      <dgm:spPr/>
      <dgm:t>
        <a:bodyPr/>
        <a:lstStyle/>
        <a:p>
          <a:endParaRPr lang="en-DE">
            <a:latin typeface="Verdana" panose="020B0604030504040204" pitchFamily="34" charset="0"/>
            <a:ea typeface="Verdana" panose="020B0604030504040204" pitchFamily="34" charset="0"/>
          </a:endParaRPr>
        </a:p>
      </dgm:t>
    </dgm:pt>
    <dgm:pt modelId="{2F9CA721-344B-4B84-A23E-195BC1946749}">
      <dgm:prSet custT="1"/>
      <dgm:spPr>
        <a:solidFill>
          <a:schemeClr val="accent6">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Intense premium competition. Strong visibility of Alcon, ZEISS, J&amp;J &amp; others in CZ clinics can compress Rayner’s pricing/mix.</a:t>
          </a:r>
          <a:endParaRPr lang="en-DE" sz="800">
            <a:solidFill>
              <a:schemeClr val="tx1"/>
            </a:solidFill>
            <a:latin typeface="Verdana" panose="020B0604030504040204" pitchFamily="34" charset="0"/>
            <a:ea typeface="Verdana" panose="020B0604030504040204" pitchFamily="34" charset="0"/>
          </a:endParaRPr>
        </a:p>
      </dgm:t>
    </dgm:pt>
    <dgm:pt modelId="{48ADA956-A455-4E71-BF99-6F8B9A1ADDDC}" type="parTrans" cxnId="{AD87C5EF-DC74-4616-BD68-E9E3D44EE52B}">
      <dgm:prSet/>
      <dgm:spPr/>
      <dgm:t>
        <a:bodyPr/>
        <a:lstStyle/>
        <a:p>
          <a:endParaRPr lang="en-DE">
            <a:latin typeface="Verdana" panose="020B0604030504040204" pitchFamily="34" charset="0"/>
            <a:ea typeface="Verdana" panose="020B0604030504040204" pitchFamily="34" charset="0"/>
          </a:endParaRPr>
        </a:p>
      </dgm:t>
    </dgm:pt>
    <dgm:pt modelId="{33C15981-FEFB-46CE-9E3F-E69A74AE3E21}" type="sibTrans" cxnId="{AD87C5EF-DC74-4616-BD68-E9E3D44EE52B}">
      <dgm:prSet/>
      <dgm:spPr/>
      <dgm:t>
        <a:bodyPr/>
        <a:lstStyle/>
        <a:p>
          <a:endParaRPr lang="en-DE">
            <a:latin typeface="Verdana" panose="020B0604030504040204" pitchFamily="34" charset="0"/>
            <a:ea typeface="Verdana" panose="020B0604030504040204" pitchFamily="34" charset="0"/>
          </a:endParaRPr>
        </a:p>
      </dgm:t>
    </dgm:pt>
    <dgm:pt modelId="{D29E92EF-6C92-4781-B731-575036B9C5C2}">
      <dgm:prSet/>
      <dgm:spPr>
        <a:solidFill>
          <a:schemeClr val="bg2"/>
        </a:solidFill>
      </dgm:spPr>
      <dgm:t>
        <a:bodyPr/>
        <a:lstStyle/>
        <a:p>
          <a:r>
            <a:rPr lang="en-GB" b="1">
              <a:solidFill>
                <a:schemeClr val="tx1"/>
              </a:solidFill>
            </a:rPr>
            <a:t>CZM</a:t>
          </a:r>
          <a:endParaRPr lang="en-DE" b="1">
            <a:solidFill>
              <a:schemeClr val="tx1"/>
            </a:solidFill>
          </a:endParaRPr>
        </a:p>
      </dgm:t>
    </dgm:pt>
    <dgm:pt modelId="{90AB6280-5553-45A4-A832-60501A5D478A}" type="parTrans" cxnId="{81D8B3BA-A1C1-4DD4-BBC1-4E92014310CB}">
      <dgm:prSet/>
      <dgm:spPr/>
      <dgm:t>
        <a:bodyPr/>
        <a:lstStyle/>
        <a:p>
          <a:endParaRPr lang="en-DE"/>
        </a:p>
      </dgm:t>
    </dgm:pt>
    <dgm:pt modelId="{72AFF2FC-9F73-4054-9698-D035F519B26D}" type="sibTrans" cxnId="{81D8B3BA-A1C1-4DD4-BBC1-4E92014310CB}">
      <dgm:prSet/>
      <dgm:spPr/>
      <dgm:t>
        <a:bodyPr/>
        <a:lstStyle/>
        <a:p>
          <a:endParaRPr lang="en-DE"/>
        </a:p>
      </dgm:t>
    </dgm:pt>
    <dgm:pt modelId="{592D2CD5-2FA7-4C31-B010-6418F2E5D498}">
      <dgm:prSet/>
      <dgm:spPr>
        <a:solidFill>
          <a:schemeClr val="bg2"/>
        </a:solidFill>
      </dgm:spPr>
      <dgm:t>
        <a:bodyPr/>
        <a:lstStyle/>
        <a:p>
          <a:r>
            <a:rPr lang="en-US" b="1">
              <a:solidFill>
                <a:schemeClr val="tx1"/>
              </a:solidFill>
            </a:rPr>
            <a:t>B&amp;L</a:t>
          </a:r>
        </a:p>
        <a:p>
          <a:r>
            <a:rPr lang="en-US" b="1">
              <a:solidFill>
                <a:schemeClr val="tx1"/>
              </a:solidFill>
            </a:rPr>
            <a:t>Spirit medical</a:t>
          </a:r>
          <a:endParaRPr lang="en-DE" b="1">
            <a:solidFill>
              <a:schemeClr val="tx1"/>
            </a:solidFill>
          </a:endParaRPr>
        </a:p>
      </dgm:t>
    </dgm:pt>
    <dgm:pt modelId="{39A58654-3B8F-4532-A951-43BE0D25D322}" type="parTrans" cxnId="{753C8704-F74E-47BD-A99E-2D6DB73647A1}">
      <dgm:prSet/>
      <dgm:spPr/>
      <dgm:t>
        <a:bodyPr/>
        <a:lstStyle/>
        <a:p>
          <a:endParaRPr lang="en-DE"/>
        </a:p>
      </dgm:t>
    </dgm:pt>
    <dgm:pt modelId="{09936FC5-FDBE-49B9-A19F-7C6F66848E7D}" type="sibTrans" cxnId="{753C8704-F74E-47BD-A99E-2D6DB73647A1}">
      <dgm:prSet/>
      <dgm:spPr/>
      <dgm:t>
        <a:bodyPr/>
        <a:lstStyle/>
        <a:p>
          <a:endParaRPr lang="en-DE"/>
        </a:p>
      </dgm:t>
    </dgm:pt>
    <dgm:pt modelId="{29B2C192-DAB0-407B-9E7C-B7F75B8DCAB0}">
      <dgm:prSet/>
      <dgm:spPr>
        <a:solidFill>
          <a:schemeClr val="bg2"/>
        </a:solidFill>
      </dgm:spPr>
      <dgm:t>
        <a:bodyPr/>
        <a:lstStyle/>
        <a:p>
          <a:r>
            <a:rPr lang="en-US" b="1">
              <a:solidFill>
                <a:schemeClr val="tx1"/>
              </a:solidFill>
            </a:rPr>
            <a:t>Rayner</a:t>
          </a:r>
          <a:endParaRPr lang="en-DE" b="1">
            <a:solidFill>
              <a:schemeClr val="tx1"/>
            </a:solidFill>
          </a:endParaRPr>
        </a:p>
      </dgm:t>
    </dgm:pt>
    <dgm:pt modelId="{CB793DCA-2C9F-4A2F-911A-3CC7D05BA7EC}" type="parTrans" cxnId="{9DD26202-E284-420B-A3A2-12831E61F59F}">
      <dgm:prSet/>
      <dgm:spPr/>
      <dgm:t>
        <a:bodyPr/>
        <a:lstStyle/>
        <a:p>
          <a:endParaRPr lang="en-DE"/>
        </a:p>
      </dgm:t>
    </dgm:pt>
    <dgm:pt modelId="{EB77939B-A645-48AD-AC2C-65BCA0C9714C}" type="sibTrans" cxnId="{9DD26202-E284-420B-A3A2-12831E61F59F}">
      <dgm:prSet/>
      <dgm:spPr/>
      <dgm:t>
        <a:bodyPr/>
        <a:lstStyle/>
        <a:p>
          <a:endParaRPr lang="en-DE"/>
        </a:p>
      </dgm:t>
    </dgm:pt>
    <dgm:pt modelId="{7C761424-091C-41F8-8C8B-67B4CE414880}">
      <dgm:prSet/>
      <dgm:spPr>
        <a:noFill/>
        <a:ln>
          <a:noFill/>
        </a:ln>
      </dgm:spPr>
      <dgm:t>
        <a:bodyPr/>
        <a:lstStyle/>
        <a:p>
          <a:endParaRPr lang="en-DE" b="1">
            <a:solidFill>
              <a:schemeClr val="tx1">
                <a:lumMod val="50000"/>
                <a:lumOff val="50000"/>
              </a:schemeClr>
            </a:solidFill>
          </a:endParaRPr>
        </a:p>
      </dgm:t>
    </dgm:pt>
    <dgm:pt modelId="{848A35C6-612F-4C1D-A40B-B572D59C2F9D}" type="sibTrans" cxnId="{51518F33-A0AD-4327-A079-697FB425BE1D}">
      <dgm:prSet/>
      <dgm:spPr/>
      <dgm:t>
        <a:bodyPr/>
        <a:lstStyle/>
        <a:p>
          <a:endParaRPr lang="en-DE"/>
        </a:p>
      </dgm:t>
    </dgm:pt>
    <dgm:pt modelId="{F35D26D3-C453-4609-9BE6-5474C87B2248}" type="parTrans" cxnId="{51518F33-A0AD-4327-A079-697FB425BE1D}">
      <dgm:prSet/>
      <dgm:spPr/>
      <dgm:t>
        <a:bodyPr/>
        <a:lstStyle/>
        <a:p>
          <a:endParaRPr lang="en-DE"/>
        </a:p>
      </dgm:t>
    </dgm:pt>
    <dgm:pt modelId="{53B4F01F-1D62-4C11-8403-4874EA8248D4}" type="pres">
      <dgm:prSet presAssocID="{51497862-87D5-4488-9AA5-A3B0059BDC10}" presName="Name0" presStyleCnt="0">
        <dgm:presLayoutVars>
          <dgm:chPref val="1"/>
          <dgm:dir/>
          <dgm:animOne val="branch"/>
          <dgm:animLvl val="lvl"/>
          <dgm:resizeHandles/>
        </dgm:presLayoutVars>
      </dgm:prSet>
      <dgm:spPr/>
    </dgm:pt>
    <dgm:pt modelId="{A3A5DA3C-A266-43A1-9DB3-C8789BCF7A9D}" type="pres">
      <dgm:prSet presAssocID="{7C761424-091C-41F8-8C8B-67B4CE414880}" presName="vertOne" presStyleCnt="0"/>
      <dgm:spPr/>
    </dgm:pt>
    <dgm:pt modelId="{59DD49EB-C34B-45AF-99E6-C48C2723EE7C}" type="pres">
      <dgm:prSet presAssocID="{7C761424-091C-41F8-8C8B-67B4CE414880}" presName="txOne" presStyleLbl="node0" presStyleIdx="0" presStyleCnt="5" custScaleX="23041" custScaleY="58617">
        <dgm:presLayoutVars>
          <dgm:chPref val="3"/>
        </dgm:presLayoutVars>
      </dgm:prSet>
      <dgm:spPr/>
    </dgm:pt>
    <dgm:pt modelId="{87CE3E72-261D-4838-9BFA-9106059AEF84}" type="pres">
      <dgm:prSet presAssocID="{7C761424-091C-41F8-8C8B-67B4CE414880}" presName="parTransOne" presStyleCnt="0"/>
      <dgm:spPr/>
    </dgm:pt>
    <dgm:pt modelId="{48DD9094-7A12-45C9-BD40-988BF66E55E0}" type="pres">
      <dgm:prSet presAssocID="{7C761424-091C-41F8-8C8B-67B4CE414880}" presName="horzOne" presStyleCnt="0"/>
      <dgm:spPr/>
    </dgm:pt>
    <dgm:pt modelId="{72B84150-3EC0-4A3A-867C-90E9C083C2E9}" type="pres">
      <dgm:prSet presAssocID="{D29E92EF-6C92-4781-B731-575036B9C5C2}" presName="vertTwo" presStyleCnt="0"/>
      <dgm:spPr/>
    </dgm:pt>
    <dgm:pt modelId="{3F7FE334-F95F-4756-B809-77B9F7661D97}" type="pres">
      <dgm:prSet presAssocID="{D29E92EF-6C92-4781-B731-575036B9C5C2}" presName="txTwo" presStyleLbl="node2" presStyleIdx="0" presStyleCnt="5" custScaleX="23086" custScaleY="86295">
        <dgm:presLayoutVars>
          <dgm:chPref val="3"/>
        </dgm:presLayoutVars>
      </dgm:prSet>
      <dgm:spPr/>
    </dgm:pt>
    <dgm:pt modelId="{AAAB7D2F-771E-4A3B-A0BD-C7CB8CA7A20F}" type="pres">
      <dgm:prSet presAssocID="{D29E92EF-6C92-4781-B731-575036B9C5C2}" presName="parTransTwo" presStyleCnt="0"/>
      <dgm:spPr/>
    </dgm:pt>
    <dgm:pt modelId="{B89C2D14-6785-4C41-B522-2A2FF31642CE}" type="pres">
      <dgm:prSet presAssocID="{D29E92EF-6C92-4781-B731-575036B9C5C2}" presName="horzTwo" presStyleCnt="0"/>
      <dgm:spPr/>
    </dgm:pt>
    <dgm:pt modelId="{B18B7405-CC45-4537-A59A-97F489EEDEFA}" type="pres">
      <dgm:prSet presAssocID="{592D2CD5-2FA7-4C31-B010-6418F2E5D498}" presName="vertThree" presStyleCnt="0"/>
      <dgm:spPr/>
    </dgm:pt>
    <dgm:pt modelId="{FF0590DD-8003-425C-9CEC-ADCC25A27210}" type="pres">
      <dgm:prSet presAssocID="{592D2CD5-2FA7-4C31-B010-6418F2E5D498}" presName="txThree" presStyleLbl="node3" presStyleIdx="0" presStyleCnt="5" custScaleX="23176" custScaleY="86295">
        <dgm:presLayoutVars>
          <dgm:chPref val="3"/>
        </dgm:presLayoutVars>
      </dgm:prSet>
      <dgm:spPr/>
    </dgm:pt>
    <dgm:pt modelId="{7D81F319-D9D5-43C6-AC5D-DCF625948C46}" type="pres">
      <dgm:prSet presAssocID="{592D2CD5-2FA7-4C31-B010-6418F2E5D498}" presName="parTransThree" presStyleCnt="0"/>
      <dgm:spPr/>
    </dgm:pt>
    <dgm:pt modelId="{B1A00BE2-6BFE-4B46-A596-F04519073C89}" type="pres">
      <dgm:prSet presAssocID="{592D2CD5-2FA7-4C31-B010-6418F2E5D498}" presName="horzThree" presStyleCnt="0"/>
      <dgm:spPr/>
    </dgm:pt>
    <dgm:pt modelId="{CB637E66-3D58-47A7-B9DB-F05599A04557}" type="pres">
      <dgm:prSet presAssocID="{29B2C192-DAB0-407B-9E7C-B7F75B8DCAB0}" presName="vertFour" presStyleCnt="0">
        <dgm:presLayoutVars>
          <dgm:chPref val="3"/>
        </dgm:presLayoutVars>
      </dgm:prSet>
      <dgm:spPr/>
    </dgm:pt>
    <dgm:pt modelId="{39A41DF1-CE38-41FC-84A6-61A1366EF870}" type="pres">
      <dgm:prSet presAssocID="{29B2C192-DAB0-407B-9E7C-B7F75B8DCAB0}" presName="txFour" presStyleLbl="node4" presStyleIdx="0" presStyleCnt="5" custScaleX="23358" custScaleY="86295">
        <dgm:presLayoutVars>
          <dgm:chPref val="3"/>
        </dgm:presLayoutVars>
      </dgm:prSet>
      <dgm:spPr/>
    </dgm:pt>
    <dgm:pt modelId="{0D72BD81-FD2E-46C6-9C86-577A09775512}" type="pres">
      <dgm:prSet presAssocID="{29B2C192-DAB0-407B-9E7C-B7F75B8DCAB0}" presName="horzFour" presStyleCnt="0"/>
      <dgm:spPr/>
    </dgm:pt>
    <dgm:pt modelId="{FD98737F-485E-4C6C-B77E-816F7D18BBB4}" type="pres">
      <dgm:prSet presAssocID="{848A35C6-612F-4C1D-A40B-B572D59C2F9D}" presName="sibSpaceOne" presStyleCnt="0"/>
      <dgm:spPr/>
    </dgm:pt>
    <dgm:pt modelId="{737F86A9-8D7D-49A0-A9D1-B84AB84ABF83}" type="pres">
      <dgm:prSet presAssocID="{1B76C7B0-B929-4D66-9F3E-5CF133C9C300}" presName="vertOne" presStyleCnt="0"/>
      <dgm:spPr/>
    </dgm:pt>
    <dgm:pt modelId="{03E6BBC0-2C1D-4E72-971F-6BFEC4A6A5DA}" type="pres">
      <dgm:prSet presAssocID="{1B76C7B0-B929-4D66-9F3E-5CF133C9C300}" presName="txOne" presStyleLbl="node0" presStyleIdx="1" presStyleCnt="5" custScaleY="58532" custLinFactNeighborX="-15879" custLinFactNeighborY="13466">
        <dgm:presLayoutVars>
          <dgm:chPref val="3"/>
        </dgm:presLayoutVars>
      </dgm:prSet>
      <dgm:spPr/>
    </dgm:pt>
    <dgm:pt modelId="{D4BC5D92-5D3A-4FC4-BA90-80C85DA60847}" type="pres">
      <dgm:prSet presAssocID="{1B76C7B0-B929-4D66-9F3E-5CF133C9C300}" presName="parTransOne" presStyleCnt="0"/>
      <dgm:spPr/>
    </dgm:pt>
    <dgm:pt modelId="{8744A8BA-9A00-4AB7-9D5C-F4C47D75129B}" type="pres">
      <dgm:prSet presAssocID="{1B76C7B0-B929-4D66-9F3E-5CF133C9C300}" presName="horzOne" presStyleCnt="0"/>
      <dgm:spPr/>
    </dgm:pt>
    <dgm:pt modelId="{E58AC074-4D6A-4809-A323-CC2DBFB03223}" type="pres">
      <dgm:prSet presAssocID="{66A73A1F-8B44-49A0-8DAE-64FDBA30EABE}" presName="vertTwo" presStyleCnt="0"/>
      <dgm:spPr/>
    </dgm:pt>
    <dgm:pt modelId="{01CE841A-D85F-4400-B433-23B1546F73B2}" type="pres">
      <dgm:prSet presAssocID="{66A73A1F-8B44-49A0-8DAE-64FDBA30EABE}" presName="txTwo" presStyleLbl="node2" presStyleIdx="1" presStyleCnt="5" custScaleY="86295" custLinFactNeighborX="-7464" custLinFactNeighborY="-811">
        <dgm:presLayoutVars>
          <dgm:chPref val="3"/>
        </dgm:presLayoutVars>
      </dgm:prSet>
      <dgm:spPr/>
    </dgm:pt>
    <dgm:pt modelId="{319D556B-137B-477E-A1B8-98488A6B5678}" type="pres">
      <dgm:prSet presAssocID="{66A73A1F-8B44-49A0-8DAE-64FDBA30EABE}" presName="parTransTwo" presStyleCnt="0"/>
      <dgm:spPr/>
    </dgm:pt>
    <dgm:pt modelId="{6346BE02-2CA0-4B48-A4A1-EDA8AC79662E}" type="pres">
      <dgm:prSet presAssocID="{66A73A1F-8B44-49A0-8DAE-64FDBA30EABE}" presName="horzTwo" presStyleCnt="0"/>
      <dgm:spPr/>
    </dgm:pt>
    <dgm:pt modelId="{3BA08263-4FF7-497E-93AC-63844004A21B}" type="pres">
      <dgm:prSet presAssocID="{CF7CE5C7-0E08-44A6-993F-62C0852902A7}" presName="vertThree" presStyleCnt="0"/>
      <dgm:spPr/>
    </dgm:pt>
    <dgm:pt modelId="{6F38817E-1950-4CB1-A7DB-43CDC6EA6620}" type="pres">
      <dgm:prSet presAssocID="{CF7CE5C7-0E08-44A6-993F-62C0852902A7}" presName="txThree" presStyleLbl="node3" presStyleIdx="1" presStyleCnt="5" custScaleY="86295" custLinFactNeighborX="-6423">
        <dgm:presLayoutVars>
          <dgm:chPref val="3"/>
        </dgm:presLayoutVars>
      </dgm:prSet>
      <dgm:spPr/>
    </dgm:pt>
    <dgm:pt modelId="{44A20941-1408-4EC2-9B8F-BF2ED660B7EC}" type="pres">
      <dgm:prSet presAssocID="{CF7CE5C7-0E08-44A6-993F-62C0852902A7}" presName="parTransThree" presStyleCnt="0"/>
      <dgm:spPr/>
    </dgm:pt>
    <dgm:pt modelId="{11289D01-EB79-4430-A00A-CC85C7725DDD}" type="pres">
      <dgm:prSet presAssocID="{CF7CE5C7-0E08-44A6-993F-62C0852902A7}" presName="horzThree" presStyleCnt="0"/>
      <dgm:spPr/>
    </dgm:pt>
    <dgm:pt modelId="{E12AAA7F-8295-45F9-B20C-BC19ACE7A399}" type="pres">
      <dgm:prSet presAssocID="{896D1A4E-BBAB-44F6-8E9A-6BD93B0B411E}" presName="vertFour" presStyleCnt="0">
        <dgm:presLayoutVars>
          <dgm:chPref val="3"/>
        </dgm:presLayoutVars>
      </dgm:prSet>
      <dgm:spPr/>
    </dgm:pt>
    <dgm:pt modelId="{D2A11DF0-9C6F-4BC6-83FB-7845348D8101}" type="pres">
      <dgm:prSet presAssocID="{896D1A4E-BBAB-44F6-8E9A-6BD93B0B411E}" presName="txFour" presStyleLbl="node4" presStyleIdx="1" presStyleCnt="5" custScaleY="86295" custLinFactNeighborX="-6423">
        <dgm:presLayoutVars>
          <dgm:chPref val="3"/>
        </dgm:presLayoutVars>
      </dgm:prSet>
      <dgm:spPr/>
    </dgm:pt>
    <dgm:pt modelId="{B9846150-DE6F-4693-9BF8-8CCFE011761F}" type="pres">
      <dgm:prSet presAssocID="{896D1A4E-BBAB-44F6-8E9A-6BD93B0B411E}" presName="horzFour" presStyleCnt="0"/>
      <dgm:spPr/>
    </dgm:pt>
    <dgm:pt modelId="{DD05A725-673B-46E1-B7A7-AAD8F2DA3B80}" type="pres">
      <dgm:prSet presAssocID="{CEA42C3E-A2BD-4532-AB85-9D67B6AF0676}" presName="sibSpaceOne" presStyleCnt="0"/>
      <dgm:spPr/>
    </dgm:pt>
    <dgm:pt modelId="{352C023C-5B1B-471B-B1C2-3A4F0251FC1C}" type="pres">
      <dgm:prSet presAssocID="{21FF22CB-36E2-4C2B-AE35-7F88A97E9146}" presName="vertOne" presStyleCnt="0"/>
      <dgm:spPr/>
    </dgm:pt>
    <dgm:pt modelId="{EFA2BCFB-BF5C-4433-9859-E889264C4206}" type="pres">
      <dgm:prSet presAssocID="{21FF22CB-36E2-4C2B-AE35-7F88A97E9146}" presName="txOne" presStyleLbl="node0" presStyleIdx="2" presStyleCnt="5" custScaleY="58532" custLinFactNeighborX="-15879" custLinFactNeighborY="13466">
        <dgm:presLayoutVars>
          <dgm:chPref val="3"/>
        </dgm:presLayoutVars>
      </dgm:prSet>
      <dgm:spPr/>
    </dgm:pt>
    <dgm:pt modelId="{CA8DC961-A833-4008-82C9-172732A3BADF}" type="pres">
      <dgm:prSet presAssocID="{21FF22CB-36E2-4C2B-AE35-7F88A97E9146}" presName="parTransOne" presStyleCnt="0"/>
      <dgm:spPr/>
    </dgm:pt>
    <dgm:pt modelId="{3B58A4E4-54DB-4577-974E-950C3EB130B8}" type="pres">
      <dgm:prSet presAssocID="{21FF22CB-36E2-4C2B-AE35-7F88A97E9146}" presName="horzOne" presStyleCnt="0"/>
      <dgm:spPr/>
    </dgm:pt>
    <dgm:pt modelId="{61AD88DF-0B65-4819-9D15-426D8914B719}" type="pres">
      <dgm:prSet presAssocID="{91A68D33-350B-4D10-9F6E-716BD13B78B3}" presName="vertTwo" presStyleCnt="0"/>
      <dgm:spPr/>
    </dgm:pt>
    <dgm:pt modelId="{69856105-6CBB-400D-9A24-FE69DC2E0CC9}" type="pres">
      <dgm:prSet presAssocID="{91A68D33-350B-4D10-9F6E-716BD13B78B3}" presName="txTwo" presStyleLbl="node2" presStyleIdx="2" presStyleCnt="5" custScaleY="86295" custLinFactNeighborX="-16754" custLinFactNeighborY="13466">
        <dgm:presLayoutVars>
          <dgm:chPref val="3"/>
        </dgm:presLayoutVars>
      </dgm:prSet>
      <dgm:spPr/>
    </dgm:pt>
    <dgm:pt modelId="{5027D92D-83DF-41E5-98D0-16C22EE5DD49}" type="pres">
      <dgm:prSet presAssocID="{91A68D33-350B-4D10-9F6E-716BD13B78B3}" presName="parTransTwo" presStyleCnt="0"/>
      <dgm:spPr/>
    </dgm:pt>
    <dgm:pt modelId="{BF2A45C1-CC71-4CD8-AF9D-A6824A34361C}" type="pres">
      <dgm:prSet presAssocID="{91A68D33-350B-4D10-9F6E-716BD13B78B3}" presName="horzTwo" presStyleCnt="0"/>
      <dgm:spPr/>
    </dgm:pt>
    <dgm:pt modelId="{DEFD4D10-24BB-4F34-B7E0-3EE84B1DE83B}" type="pres">
      <dgm:prSet presAssocID="{FF366A19-F44E-4B0A-A17C-395F1B19C25B}" presName="vertThree" presStyleCnt="0"/>
      <dgm:spPr/>
    </dgm:pt>
    <dgm:pt modelId="{CF4F5F15-C2B7-4F25-BFCD-BA64D9405BE9}" type="pres">
      <dgm:prSet presAssocID="{FF366A19-F44E-4B0A-A17C-395F1B19C25B}" presName="txThree" presStyleLbl="node3" presStyleIdx="2" presStyleCnt="5" custScaleY="86295" custLinFactNeighborX="-17921">
        <dgm:presLayoutVars>
          <dgm:chPref val="3"/>
        </dgm:presLayoutVars>
      </dgm:prSet>
      <dgm:spPr/>
    </dgm:pt>
    <dgm:pt modelId="{F11E8FE3-1C75-4E06-8A92-418F014A853F}" type="pres">
      <dgm:prSet presAssocID="{FF366A19-F44E-4B0A-A17C-395F1B19C25B}" presName="parTransThree" presStyleCnt="0"/>
      <dgm:spPr/>
    </dgm:pt>
    <dgm:pt modelId="{37FA0F76-5301-4C29-A743-5F4D521C02A0}" type="pres">
      <dgm:prSet presAssocID="{FF366A19-F44E-4B0A-A17C-395F1B19C25B}" presName="horzThree" presStyleCnt="0"/>
      <dgm:spPr/>
    </dgm:pt>
    <dgm:pt modelId="{830A6D10-0D4F-4BC6-AB80-41A13EFB2988}" type="pres">
      <dgm:prSet presAssocID="{7551666C-2D76-4240-B9AE-0C1198EB63EA}" presName="vertFour" presStyleCnt="0">
        <dgm:presLayoutVars>
          <dgm:chPref val="3"/>
        </dgm:presLayoutVars>
      </dgm:prSet>
      <dgm:spPr/>
    </dgm:pt>
    <dgm:pt modelId="{C6821516-BA46-409B-8E22-8072FFBF90B9}" type="pres">
      <dgm:prSet presAssocID="{7551666C-2D76-4240-B9AE-0C1198EB63EA}" presName="txFour" presStyleLbl="node4" presStyleIdx="2" presStyleCnt="5" custScaleY="86295" custLinFactNeighborX="-17921">
        <dgm:presLayoutVars>
          <dgm:chPref val="3"/>
        </dgm:presLayoutVars>
      </dgm:prSet>
      <dgm:spPr/>
    </dgm:pt>
    <dgm:pt modelId="{8C5F3602-7F3B-461F-99F6-25F02988C9C1}" type="pres">
      <dgm:prSet presAssocID="{7551666C-2D76-4240-B9AE-0C1198EB63EA}" presName="horzFour" presStyleCnt="0"/>
      <dgm:spPr/>
    </dgm:pt>
    <dgm:pt modelId="{7F716D8B-4F20-404F-B849-247A32BC60AE}" type="pres">
      <dgm:prSet presAssocID="{8F5FBA97-AE43-4B58-AF0E-7D8558FCD045}" presName="sibSpaceOne" presStyleCnt="0"/>
      <dgm:spPr/>
    </dgm:pt>
    <dgm:pt modelId="{69F1580A-1F94-4A57-BFA0-ED16B7BD0CF4}" type="pres">
      <dgm:prSet presAssocID="{7B4A82B8-DA04-4A2F-B120-A2C3D5DF6260}" presName="vertOne" presStyleCnt="0"/>
      <dgm:spPr/>
    </dgm:pt>
    <dgm:pt modelId="{4BB7D614-F872-4B0C-8969-7A4CEA9FC657}" type="pres">
      <dgm:prSet presAssocID="{7B4A82B8-DA04-4A2F-B120-A2C3D5DF6260}" presName="txOne" presStyleLbl="node0" presStyleIdx="3" presStyleCnt="5" custScaleY="58532" custLinFactNeighborX="-15879" custLinFactNeighborY="13466">
        <dgm:presLayoutVars>
          <dgm:chPref val="3"/>
        </dgm:presLayoutVars>
      </dgm:prSet>
      <dgm:spPr/>
    </dgm:pt>
    <dgm:pt modelId="{367E2552-8F69-4C06-A002-2B670FB38072}" type="pres">
      <dgm:prSet presAssocID="{7B4A82B8-DA04-4A2F-B120-A2C3D5DF6260}" presName="parTransOne" presStyleCnt="0"/>
      <dgm:spPr/>
    </dgm:pt>
    <dgm:pt modelId="{93C3D512-D39E-4AE9-AA0E-DF6911682C5B}" type="pres">
      <dgm:prSet presAssocID="{7B4A82B8-DA04-4A2F-B120-A2C3D5DF6260}" presName="horzOne" presStyleCnt="0"/>
      <dgm:spPr/>
    </dgm:pt>
    <dgm:pt modelId="{BA8FCE43-052E-4F74-9D7B-804C828B26DB}" type="pres">
      <dgm:prSet presAssocID="{21577066-2A50-4E69-AF8B-64DDB6062E46}" presName="vertTwo" presStyleCnt="0"/>
      <dgm:spPr/>
    </dgm:pt>
    <dgm:pt modelId="{ED23F7C4-07E3-48ED-95B9-923946A67283}" type="pres">
      <dgm:prSet presAssocID="{21577066-2A50-4E69-AF8B-64DDB6062E46}" presName="txTwo" presStyleLbl="node2" presStyleIdx="3" presStyleCnt="5" custScaleY="86295" custLinFactNeighborX="-16754" custLinFactNeighborY="50014">
        <dgm:presLayoutVars>
          <dgm:chPref val="3"/>
        </dgm:presLayoutVars>
      </dgm:prSet>
      <dgm:spPr/>
    </dgm:pt>
    <dgm:pt modelId="{0C4D9002-D459-4A1D-BCB3-91B0CF11D10B}" type="pres">
      <dgm:prSet presAssocID="{21577066-2A50-4E69-AF8B-64DDB6062E46}" presName="parTransTwo" presStyleCnt="0"/>
      <dgm:spPr/>
    </dgm:pt>
    <dgm:pt modelId="{B06182C1-D1D5-47AB-B885-9571CA79EBD7}" type="pres">
      <dgm:prSet presAssocID="{21577066-2A50-4E69-AF8B-64DDB6062E46}" presName="horzTwo" presStyleCnt="0"/>
      <dgm:spPr/>
    </dgm:pt>
    <dgm:pt modelId="{AF8A022D-D139-4CDD-A648-7FD852007461}" type="pres">
      <dgm:prSet presAssocID="{1C575E32-D89C-45E9-AC9B-8AE706E32519}" presName="vertThree" presStyleCnt="0"/>
      <dgm:spPr/>
    </dgm:pt>
    <dgm:pt modelId="{69A06742-A859-44EB-BB6C-69604C68B7D8}" type="pres">
      <dgm:prSet presAssocID="{1C575E32-D89C-45E9-AC9B-8AE706E32519}" presName="txThree" presStyleLbl="node3" presStyleIdx="3" presStyleCnt="5" custScaleY="86295" custLinFactNeighborX="-17921">
        <dgm:presLayoutVars>
          <dgm:chPref val="3"/>
        </dgm:presLayoutVars>
      </dgm:prSet>
      <dgm:spPr/>
    </dgm:pt>
    <dgm:pt modelId="{43B86299-A7F9-49B7-BE16-9A8D1C5A4A60}" type="pres">
      <dgm:prSet presAssocID="{1C575E32-D89C-45E9-AC9B-8AE706E32519}" presName="parTransThree" presStyleCnt="0"/>
      <dgm:spPr/>
    </dgm:pt>
    <dgm:pt modelId="{AFC4DF94-D2CA-4339-A635-215C69D592DB}" type="pres">
      <dgm:prSet presAssocID="{1C575E32-D89C-45E9-AC9B-8AE706E32519}" presName="horzThree" presStyleCnt="0"/>
      <dgm:spPr/>
    </dgm:pt>
    <dgm:pt modelId="{BFA8D4FC-1934-4CC4-9F73-9AC368540DC6}" type="pres">
      <dgm:prSet presAssocID="{DB8561A2-C6BC-4BB5-A3E9-8B5E617D3329}" presName="vertFour" presStyleCnt="0">
        <dgm:presLayoutVars>
          <dgm:chPref val="3"/>
        </dgm:presLayoutVars>
      </dgm:prSet>
      <dgm:spPr/>
    </dgm:pt>
    <dgm:pt modelId="{221B649C-76EC-4767-9745-3B52AA907A27}" type="pres">
      <dgm:prSet presAssocID="{DB8561A2-C6BC-4BB5-A3E9-8B5E617D3329}" presName="txFour" presStyleLbl="node4" presStyleIdx="3" presStyleCnt="5" custScaleY="86295" custLinFactNeighborX="-17921">
        <dgm:presLayoutVars>
          <dgm:chPref val="3"/>
        </dgm:presLayoutVars>
      </dgm:prSet>
      <dgm:spPr/>
    </dgm:pt>
    <dgm:pt modelId="{5872A5E4-6400-4C3E-B5DC-C193164F2C4A}" type="pres">
      <dgm:prSet presAssocID="{DB8561A2-C6BC-4BB5-A3E9-8B5E617D3329}" presName="horzFour" presStyleCnt="0"/>
      <dgm:spPr/>
    </dgm:pt>
    <dgm:pt modelId="{62915EB4-D763-499D-B44D-0495721EC45A}" type="pres">
      <dgm:prSet presAssocID="{08E300A2-324C-469E-AA9B-A0C8BEDC7046}" presName="sibSpaceOne" presStyleCnt="0"/>
      <dgm:spPr/>
    </dgm:pt>
    <dgm:pt modelId="{9BB944FB-F1F5-4CE0-AC82-972E6F325F5D}" type="pres">
      <dgm:prSet presAssocID="{C9049B9B-F832-4118-92E6-B82303FBF64B}" presName="vertOne" presStyleCnt="0"/>
      <dgm:spPr/>
    </dgm:pt>
    <dgm:pt modelId="{0C277803-D667-4A48-B524-F798D683E66D}" type="pres">
      <dgm:prSet presAssocID="{C9049B9B-F832-4118-92E6-B82303FBF64B}" presName="txOne" presStyleLbl="node0" presStyleIdx="4" presStyleCnt="5" custScaleY="58532" custLinFactNeighborX="-17810" custLinFactNeighborY="22002">
        <dgm:presLayoutVars>
          <dgm:chPref val="3"/>
        </dgm:presLayoutVars>
      </dgm:prSet>
      <dgm:spPr/>
    </dgm:pt>
    <dgm:pt modelId="{8F65A98A-A666-4C6A-9784-3C0BE28666A7}" type="pres">
      <dgm:prSet presAssocID="{C9049B9B-F832-4118-92E6-B82303FBF64B}" presName="parTransOne" presStyleCnt="0"/>
      <dgm:spPr/>
    </dgm:pt>
    <dgm:pt modelId="{FF3B27DD-06D7-4AEC-B4C7-8F9A43D1FE7E}" type="pres">
      <dgm:prSet presAssocID="{C9049B9B-F832-4118-92E6-B82303FBF64B}" presName="horzOne" presStyleCnt="0"/>
      <dgm:spPr/>
    </dgm:pt>
    <dgm:pt modelId="{1564A688-036E-46DD-9E68-52A48E74CBA4}" type="pres">
      <dgm:prSet presAssocID="{FB0D3D30-4A53-4ABA-AD53-F9562DFA7496}" presName="vertTwo" presStyleCnt="0"/>
      <dgm:spPr/>
    </dgm:pt>
    <dgm:pt modelId="{A28689CD-42DB-4C12-B982-23152A41B09F}" type="pres">
      <dgm:prSet presAssocID="{FB0D3D30-4A53-4ABA-AD53-F9562DFA7496}" presName="txTwo" presStyleLbl="node2" presStyleIdx="4" presStyleCnt="5" custScaleY="86295" custLinFactNeighborX="-17886" custLinFactNeighborY="4">
        <dgm:presLayoutVars>
          <dgm:chPref val="3"/>
        </dgm:presLayoutVars>
      </dgm:prSet>
      <dgm:spPr/>
    </dgm:pt>
    <dgm:pt modelId="{0AF59EE4-A41C-46FB-89D9-061D8F2CF307}" type="pres">
      <dgm:prSet presAssocID="{FB0D3D30-4A53-4ABA-AD53-F9562DFA7496}" presName="parTransTwo" presStyleCnt="0"/>
      <dgm:spPr/>
    </dgm:pt>
    <dgm:pt modelId="{89303FF8-EAD4-4DBC-88E0-80A66ABCF382}" type="pres">
      <dgm:prSet presAssocID="{FB0D3D30-4A53-4ABA-AD53-F9562DFA7496}" presName="horzTwo" presStyleCnt="0"/>
      <dgm:spPr/>
    </dgm:pt>
    <dgm:pt modelId="{EF2D24A7-724B-4777-99AA-3A61D754E4AC}" type="pres">
      <dgm:prSet presAssocID="{CDB9DB9D-E6CB-454D-A9A8-F8F003ABAF72}" presName="vertThree" presStyleCnt="0"/>
      <dgm:spPr/>
    </dgm:pt>
    <dgm:pt modelId="{CC57C97C-F715-432D-BC91-1AAB2FE04116}" type="pres">
      <dgm:prSet presAssocID="{CDB9DB9D-E6CB-454D-A9A8-F8F003ABAF72}" presName="txThree" presStyleLbl="node3" presStyleIdx="4" presStyleCnt="5" custScaleY="86295" custLinFactNeighborX="-17862" custLinFactNeighborY="16551">
        <dgm:presLayoutVars>
          <dgm:chPref val="3"/>
        </dgm:presLayoutVars>
      </dgm:prSet>
      <dgm:spPr/>
    </dgm:pt>
    <dgm:pt modelId="{30658C1E-0F3B-4E5A-AAB3-300AEB2C931A}" type="pres">
      <dgm:prSet presAssocID="{CDB9DB9D-E6CB-454D-A9A8-F8F003ABAF72}" presName="parTransThree" presStyleCnt="0"/>
      <dgm:spPr/>
    </dgm:pt>
    <dgm:pt modelId="{54E4D1AD-7D30-4C5F-9A11-EE488EEEAA9A}" type="pres">
      <dgm:prSet presAssocID="{CDB9DB9D-E6CB-454D-A9A8-F8F003ABAF72}" presName="horzThree" presStyleCnt="0"/>
      <dgm:spPr/>
    </dgm:pt>
    <dgm:pt modelId="{AC279EA6-E40E-4514-BFD1-FDB3996F88F0}" type="pres">
      <dgm:prSet presAssocID="{2F9CA721-344B-4B84-A23E-195BC1946749}" presName="vertFour" presStyleCnt="0">
        <dgm:presLayoutVars>
          <dgm:chPref val="3"/>
        </dgm:presLayoutVars>
      </dgm:prSet>
      <dgm:spPr/>
    </dgm:pt>
    <dgm:pt modelId="{D91C2466-3D10-438E-AAA5-F4124CD05747}" type="pres">
      <dgm:prSet presAssocID="{2F9CA721-344B-4B84-A23E-195BC1946749}" presName="txFour" presStyleLbl="node4" presStyleIdx="4" presStyleCnt="5" custScaleY="86295" custLinFactNeighborX="-17862" custLinFactNeighborY="150">
        <dgm:presLayoutVars>
          <dgm:chPref val="3"/>
        </dgm:presLayoutVars>
      </dgm:prSet>
      <dgm:spPr/>
    </dgm:pt>
    <dgm:pt modelId="{73FB8846-3C87-4EEF-AC88-E239E6F35835}" type="pres">
      <dgm:prSet presAssocID="{2F9CA721-344B-4B84-A23E-195BC1946749}" presName="horzFour" presStyleCnt="0"/>
      <dgm:spPr/>
    </dgm:pt>
  </dgm:ptLst>
  <dgm:cxnLst>
    <dgm:cxn modelId="{9DD26202-E284-420B-A3A2-12831E61F59F}" srcId="{592D2CD5-2FA7-4C31-B010-6418F2E5D498}" destId="{29B2C192-DAB0-407B-9E7C-B7F75B8DCAB0}" srcOrd="0" destOrd="0" parTransId="{CB793DCA-2C9F-4A2F-911A-3CC7D05BA7EC}" sibTransId="{EB77939B-A645-48AD-AC2C-65BCA0C9714C}"/>
    <dgm:cxn modelId="{753C8704-F74E-47BD-A99E-2D6DB73647A1}" srcId="{D29E92EF-6C92-4781-B731-575036B9C5C2}" destId="{592D2CD5-2FA7-4C31-B010-6418F2E5D498}" srcOrd="0" destOrd="0" parTransId="{39A58654-3B8F-4532-A951-43BE0D25D322}" sibTransId="{09936FC5-FDBE-49B9-A19F-7C6F66848E7D}"/>
    <dgm:cxn modelId="{BB2A6206-145C-48E3-89F7-3C813E9FAC49}" type="presOf" srcId="{1C575E32-D89C-45E9-AC9B-8AE706E32519}" destId="{69A06742-A859-44EB-BB6C-69604C68B7D8}" srcOrd="0" destOrd="0" presId="urn:microsoft.com/office/officeart/2005/8/layout/hierarchy4"/>
    <dgm:cxn modelId="{69259009-62E9-4C26-8880-BAA8095BBBA9}" srcId="{66A73A1F-8B44-49A0-8DAE-64FDBA30EABE}" destId="{CF7CE5C7-0E08-44A6-993F-62C0852902A7}" srcOrd="0" destOrd="0" parTransId="{7F5E3D96-671D-4337-83D1-AAA2EE34C625}" sibTransId="{3E9CFBA8-843D-41B9-92CE-8FDAB50FC193}"/>
    <dgm:cxn modelId="{499DBA22-7318-437C-88F5-DF62913AA1D0}" srcId="{1C575E32-D89C-45E9-AC9B-8AE706E32519}" destId="{DB8561A2-C6BC-4BB5-A3E9-8B5E617D3329}" srcOrd="0" destOrd="0" parTransId="{69257632-C789-4D47-B1A0-241B544D76A8}" sibTransId="{C9D4F24C-1E3A-4BFD-97C2-32C00CCC52C9}"/>
    <dgm:cxn modelId="{8F300624-5827-406F-9BB1-BFC7C4D27BD6}" srcId="{51497862-87D5-4488-9AA5-A3B0059BDC10}" destId="{7B4A82B8-DA04-4A2F-B120-A2C3D5DF6260}" srcOrd="3" destOrd="0" parTransId="{8400C182-EC80-4BD9-A427-3525996E125E}" sibTransId="{08E300A2-324C-469E-AA9B-A0C8BEDC7046}"/>
    <dgm:cxn modelId="{1A89B530-39B3-4FE4-A9B9-7FEE3E7925BE}" type="presOf" srcId="{21FF22CB-36E2-4C2B-AE35-7F88A97E9146}" destId="{EFA2BCFB-BF5C-4433-9859-E889264C4206}" srcOrd="0" destOrd="0" presId="urn:microsoft.com/office/officeart/2005/8/layout/hierarchy4"/>
    <dgm:cxn modelId="{51518F33-A0AD-4327-A079-697FB425BE1D}" srcId="{51497862-87D5-4488-9AA5-A3B0059BDC10}" destId="{7C761424-091C-41F8-8C8B-67B4CE414880}" srcOrd="0" destOrd="0" parTransId="{F35D26D3-C453-4609-9BE6-5474C87B2248}" sibTransId="{848A35C6-612F-4C1D-A40B-B572D59C2F9D}"/>
    <dgm:cxn modelId="{B7B23B5B-7EA5-4696-969D-59457E9D1D82}" type="presOf" srcId="{1B76C7B0-B929-4D66-9F3E-5CF133C9C300}" destId="{03E6BBC0-2C1D-4E72-971F-6BFEC4A6A5DA}" srcOrd="0" destOrd="0" presId="urn:microsoft.com/office/officeart/2005/8/layout/hierarchy4"/>
    <dgm:cxn modelId="{7EDE9060-3E23-46E7-9B27-AFFAEA3A6C8C}" srcId="{C9049B9B-F832-4118-92E6-B82303FBF64B}" destId="{FB0D3D30-4A53-4ABA-AD53-F9562DFA7496}" srcOrd="0" destOrd="0" parTransId="{98361B2B-5D59-4628-93E4-F6F92A0A73D4}" sibTransId="{F330CBC1-0EEB-4A2A-9491-47E5E74C9E92}"/>
    <dgm:cxn modelId="{1EDA576C-92A4-43B2-85F9-7AD3E42FD49D}" srcId="{51497862-87D5-4488-9AA5-A3B0059BDC10}" destId="{21FF22CB-36E2-4C2B-AE35-7F88A97E9146}" srcOrd="2" destOrd="0" parTransId="{B197E508-8CD8-4B23-8EAD-CBCCEF4942B6}" sibTransId="{8F5FBA97-AE43-4B58-AF0E-7D8558FCD045}"/>
    <dgm:cxn modelId="{C80E094D-1903-4FFE-B659-65622850CCF7}" type="presOf" srcId="{51497862-87D5-4488-9AA5-A3B0059BDC10}" destId="{53B4F01F-1D62-4C11-8403-4874EA8248D4}" srcOrd="0" destOrd="0" presId="urn:microsoft.com/office/officeart/2005/8/layout/hierarchy4"/>
    <dgm:cxn modelId="{B7CF5A4F-329A-4A0F-8048-F68191B95D64}" type="presOf" srcId="{7551666C-2D76-4240-B9AE-0C1198EB63EA}" destId="{C6821516-BA46-409B-8E22-8072FFBF90B9}" srcOrd="0" destOrd="0" presId="urn:microsoft.com/office/officeart/2005/8/layout/hierarchy4"/>
    <dgm:cxn modelId="{B3B9FE76-E554-40D5-B855-E92BA03DADB7}" type="presOf" srcId="{66A73A1F-8B44-49A0-8DAE-64FDBA30EABE}" destId="{01CE841A-D85F-4400-B433-23B1546F73B2}" srcOrd="0" destOrd="0" presId="urn:microsoft.com/office/officeart/2005/8/layout/hierarchy4"/>
    <dgm:cxn modelId="{D44F0A58-AA5E-45E0-BE0E-9B5F20A54796}" srcId="{7B4A82B8-DA04-4A2F-B120-A2C3D5DF6260}" destId="{21577066-2A50-4E69-AF8B-64DDB6062E46}" srcOrd="0" destOrd="0" parTransId="{D43533B1-7BB0-41EF-A908-59F747D5582B}" sibTransId="{28BBF33B-5E21-4AE1-B1E7-137D8CD5E65D}"/>
    <dgm:cxn modelId="{29BC4385-70D5-4745-A27E-4CD27EA5EC04}" srcId="{91A68D33-350B-4D10-9F6E-716BD13B78B3}" destId="{FF366A19-F44E-4B0A-A17C-395F1B19C25B}" srcOrd="0" destOrd="0" parTransId="{6CF657A2-6294-460E-809F-BA794AC8DEBB}" sibTransId="{7A0599D9-1D3C-4DFF-9A48-238A8B928C4F}"/>
    <dgm:cxn modelId="{40D26E85-6010-42B5-9AEC-C17B7271D421}" type="presOf" srcId="{CDB9DB9D-E6CB-454D-A9A8-F8F003ABAF72}" destId="{CC57C97C-F715-432D-BC91-1AAB2FE04116}" srcOrd="0" destOrd="0" presId="urn:microsoft.com/office/officeart/2005/8/layout/hierarchy4"/>
    <dgm:cxn modelId="{54144686-4579-4F70-9126-523A937D92CB}" type="presOf" srcId="{7B4A82B8-DA04-4A2F-B120-A2C3D5DF6260}" destId="{4BB7D614-F872-4B0C-8969-7A4CEA9FC657}" srcOrd="0" destOrd="0" presId="urn:microsoft.com/office/officeart/2005/8/layout/hierarchy4"/>
    <dgm:cxn modelId="{D0529489-2EC2-4545-8183-F8B9E4CAACB8}" srcId="{51497862-87D5-4488-9AA5-A3B0059BDC10}" destId="{1B76C7B0-B929-4D66-9F3E-5CF133C9C300}" srcOrd="1" destOrd="0" parTransId="{A8A7F0CD-99AC-4849-BF09-E7968D6796F5}" sibTransId="{CEA42C3E-A2BD-4532-AB85-9D67B6AF0676}"/>
    <dgm:cxn modelId="{3DA3498A-9D99-4999-A8A6-25E05D245FCF}" type="presOf" srcId="{DB8561A2-C6BC-4BB5-A3E9-8B5E617D3329}" destId="{221B649C-76EC-4767-9745-3B52AA907A27}" srcOrd="0" destOrd="0" presId="urn:microsoft.com/office/officeart/2005/8/layout/hierarchy4"/>
    <dgm:cxn modelId="{6C8AB58A-8BBD-47E7-8271-577208FB45E2}" srcId="{21577066-2A50-4E69-AF8B-64DDB6062E46}" destId="{1C575E32-D89C-45E9-AC9B-8AE706E32519}" srcOrd="0" destOrd="0" parTransId="{8F282F81-B23B-4DD6-B1A9-070205D1DB99}" sibTransId="{E8F874B5-2E0E-425F-84BA-729DFBC90711}"/>
    <dgm:cxn modelId="{9F1B9A93-44DB-4851-827E-E15C009A1EB5}" srcId="{21FF22CB-36E2-4C2B-AE35-7F88A97E9146}" destId="{91A68D33-350B-4D10-9F6E-716BD13B78B3}" srcOrd="0" destOrd="0" parTransId="{7A1BB78F-8E9E-49A1-80F5-E8AB94358635}" sibTransId="{21545117-0A7A-48BA-944F-089630BDA04B}"/>
    <dgm:cxn modelId="{CB863194-EB28-4045-821A-A39ED0FBE428}" type="presOf" srcId="{592D2CD5-2FA7-4C31-B010-6418F2E5D498}" destId="{FF0590DD-8003-425C-9CEC-ADCC25A27210}" srcOrd="0" destOrd="0" presId="urn:microsoft.com/office/officeart/2005/8/layout/hierarchy4"/>
    <dgm:cxn modelId="{D65C4896-E8DA-48B2-B4CB-AD45D470D846}" type="presOf" srcId="{C9049B9B-F832-4118-92E6-B82303FBF64B}" destId="{0C277803-D667-4A48-B524-F798D683E66D}" srcOrd="0" destOrd="0" presId="urn:microsoft.com/office/officeart/2005/8/layout/hierarchy4"/>
    <dgm:cxn modelId="{1FE91E9B-AF52-4C67-A165-A9B3E1F25DB6}" type="presOf" srcId="{D29E92EF-6C92-4781-B731-575036B9C5C2}" destId="{3F7FE334-F95F-4756-B809-77B9F7661D97}" srcOrd="0" destOrd="0" presId="urn:microsoft.com/office/officeart/2005/8/layout/hierarchy4"/>
    <dgm:cxn modelId="{967DEBA6-4A5E-4FD2-80F9-D2C60CBC7E9D}" type="presOf" srcId="{7C761424-091C-41F8-8C8B-67B4CE414880}" destId="{59DD49EB-C34B-45AF-99E6-C48C2723EE7C}" srcOrd="0" destOrd="0" presId="urn:microsoft.com/office/officeart/2005/8/layout/hierarchy4"/>
    <dgm:cxn modelId="{2D9BFDA9-94AA-4BC3-B0B9-3262432399B4}" type="presOf" srcId="{21577066-2A50-4E69-AF8B-64DDB6062E46}" destId="{ED23F7C4-07E3-48ED-95B9-923946A67283}" srcOrd="0" destOrd="0" presId="urn:microsoft.com/office/officeart/2005/8/layout/hierarchy4"/>
    <dgm:cxn modelId="{A1E564B7-6C57-4712-9BD2-7588AD871F54}" type="presOf" srcId="{896D1A4E-BBAB-44F6-8E9A-6BD93B0B411E}" destId="{D2A11DF0-9C6F-4BC6-83FB-7845348D8101}" srcOrd="0" destOrd="0" presId="urn:microsoft.com/office/officeart/2005/8/layout/hierarchy4"/>
    <dgm:cxn modelId="{DCD08BB8-A910-4C72-9A6F-32F0520AA41B}" srcId="{FF366A19-F44E-4B0A-A17C-395F1B19C25B}" destId="{7551666C-2D76-4240-B9AE-0C1198EB63EA}" srcOrd="0" destOrd="0" parTransId="{67B5F482-A367-49CD-BB46-BE5774146AE8}" sibTransId="{051EB1FF-2ECA-4C46-BF08-6738B6717441}"/>
    <dgm:cxn modelId="{81D8B3BA-A1C1-4DD4-BBC1-4E92014310CB}" srcId="{7C761424-091C-41F8-8C8B-67B4CE414880}" destId="{D29E92EF-6C92-4781-B731-575036B9C5C2}" srcOrd="0" destOrd="0" parTransId="{90AB6280-5553-45A4-A832-60501A5D478A}" sibTransId="{72AFF2FC-9F73-4054-9698-D035F519B26D}"/>
    <dgm:cxn modelId="{792883C4-E0E9-4F35-ADAE-6EC2BB2B07B0}" type="presOf" srcId="{2F9CA721-344B-4B84-A23E-195BC1946749}" destId="{D91C2466-3D10-438E-AAA5-F4124CD05747}" srcOrd="0" destOrd="0" presId="urn:microsoft.com/office/officeart/2005/8/layout/hierarchy4"/>
    <dgm:cxn modelId="{B52E41CB-C20A-4710-9E37-DB6D8101506D}" type="presOf" srcId="{91A68D33-350B-4D10-9F6E-716BD13B78B3}" destId="{69856105-6CBB-400D-9A24-FE69DC2E0CC9}" srcOrd="0" destOrd="0" presId="urn:microsoft.com/office/officeart/2005/8/layout/hierarchy4"/>
    <dgm:cxn modelId="{C27513D4-DFC3-4D21-8F02-B5D902BE9781}" srcId="{1B76C7B0-B929-4D66-9F3E-5CF133C9C300}" destId="{66A73A1F-8B44-49A0-8DAE-64FDBA30EABE}" srcOrd="0" destOrd="0" parTransId="{5F164D0A-188B-4EA4-A9D6-7C26A2AE75A4}" sibTransId="{E7E156E3-017B-4097-A521-D19E647FBF56}"/>
    <dgm:cxn modelId="{43A0B6D9-FB97-42F0-AECC-CF4E7903FD7B}" srcId="{FB0D3D30-4A53-4ABA-AD53-F9562DFA7496}" destId="{CDB9DB9D-E6CB-454D-A9A8-F8F003ABAF72}" srcOrd="0" destOrd="0" parTransId="{224EA664-D126-459B-AAB8-C2930428D226}" sibTransId="{237DA99C-8A82-4AFE-A5A5-0F084B2811E7}"/>
    <dgm:cxn modelId="{49A327DF-FB08-4F81-A550-845B489EACC3}" srcId="{51497862-87D5-4488-9AA5-A3B0059BDC10}" destId="{C9049B9B-F832-4118-92E6-B82303FBF64B}" srcOrd="4" destOrd="0" parTransId="{6C4ABB90-86BC-4C26-A798-352D5D356BB3}" sibTransId="{B3DA80CC-5E40-4F21-AD5D-BAAF33B67C31}"/>
    <dgm:cxn modelId="{FA1F6EE1-18E8-413D-8EBE-229BF7CD0E9C}" type="presOf" srcId="{FF366A19-F44E-4B0A-A17C-395F1B19C25B}" destId="{CF4F5F15-C2B7-4F25-BFCD-BA64D9405BE9}" srcOrd="0" destOrd="0" presId="urn:microsoft.com/office/officeart/2005/8/layout/hierarchy4"/>
    <dgm:cxn modelId="{3FB895E1-10C8-4D35-8E0B-384C67DAD505}" type="presOf" srcId="{29B2C192-DAB0-407B-9E7C-B7F75B8DCAB0}" destId="{39A41DF1-CE38-41FC-84A6-61A1366EF870}" srcOrd="0" destOrd="0" presId="urn:microsoft.com/office/officeart/2005/8/layout/hierarchy4"/>
    <dgm:cxn modelId="{5AD274EC-C99C-4BD4-A951-1F5EB83B853F}" srcId="{CF7CE5C7-0E08-44A6-993F-62C0852902A7}" destId="{896D1A4E-BBAB-44F6-8E9A-6BD93B0B411E}" srcOrd="0" destOrd="0" parTransId="{9C3E94BF-CBF0-42D9-ACD4-5888091A54D7}" sibTransId="{9C604AAD-6DC5-4D48-AD83-C31573CD2D56}"/>
    <dgm:cxn modelId="{AD87C5EF-DC74-4616-BD68-E9E3D44EE52B}" srcId="{CDB9DB9D-E6CB-454D-A9A8-F8F003ABAF72}" destId="{2F9CA721-344B-4B84-A23E-195BC1946749}" srcOrd="0" destOrd="0" parTransId="{48ADA956-A455-4E71-BF99-6F8B9A1ADDDC}" sibTransId="{33C15981-FEFB-46CE-9E3F-E69A74AE3E21}"/>
    <dgm:cxn modelId="{A654CBF7-3B51-4B12-8381-82815E04D1F5}" type="presOf" srcId="{FB0D3D30-4A53-4ABA-AD53-F9562DFA7496}" destId="{A28689CD-42DB-4C12-B982-23152A41B09F}" srcOrd="0" destOrd="0" presId="urn:microsoft.com/office/officeart/2005/8/layout/hierarchy4"/>
    <dgm:cxn modelId="{F701BFF9-43E9-4A97-ADCF-99F2A962F4BA}" type="presOf" srcId="{CF7CE5C7-0E08-44A6-993F-62C0852902A7}" destId="{6F38817E-1950-4CB1-A7DB-43CDC6EA6620}" srcOrd="0" destOrd="0" presId="urn:microsoft.com/office/officeart/2005/8/layout/hierarchy4"/>
    <dgm:cxn modelId="{14EF5DD6-90F7-45CA-A38F-BAA708389B91}" type="presParOf" srcId="{53B4F01F-1D62-4C11-8403-4874EA8248D4}" destId="{A3A5DA3C-A266-43A1-9DB3-C8789BCF7A9D}" srcOrd="0" destOrd="0" presId="urn:microsoft.com/office/officeart/2005/8/layout/hierarchy4"/>
    <dgm:cxn modelId="{41883AAB-FF16-456A-9D4D-B8941BF90653}" type="presParOf" srcId="{A3A5DA3C-A266-43A1-9DB3-C8789BCF7A9D}" destId="{59DD49EB-C34B-45AF-99E6-C48C2723EE7C}" srcOrd="0" destOrd="0" presId="urn:microsoft.com/office/officeart/2005/8/layout/hierarchy4"/>
    <dgm:cxn modelId="{F6A899B6-C151-446B-9BF0-7D0689C314C5}" type="presParOf" srcId="{A3A5DA3C-A266-43A1-9DB3-C8789BCF7A9D}" destId="{87CE3E72-261D-4838-9BFA-9106059AEF84}" srcOrd="1" destOrd="0" presId="urn:microsoft.com/office/officeart/2005/8/layout/hierarchy4"/>
    <dgm:cxn modelId="{8E87EA5B-21EF-4DB7-A755-FE6031E0533A}" type="presParOf" srcId="{A3A5DA3C-A266-43A1-9DB3-C8789BCF7A9D}" destId="{48DD9094-7A12-45C9-BD40-988BF66E55E0}" srcOrd="2" destOrd="0" presId="urn:microsoft.com/office/officeart/2005/8/layout/hierarchy4"/>
    <dgm:cxn modelId="{EB56FD43-45C9-462C-B30C-F123FFC0C83E}" type="presParOf" srcId="{48DD9094-7A12-45C9-BD40-988BF66E55E0}" destId="{72B84150-3EC0-4A3A-867C-90E9C083C2E9}" srcOrd="0" destOrd="0" presId="urn:microsoft.com/office/officeart/2005/8/layout/hierarchy4"/>
    <dgm:cxn modelId="{E38F2729-B516-4B1A-A24E-2638CB0030B8}" type="presParOf" srcId="{72B84150-3EC0-4A3A-867C-90E9C083C2E9}" destId="{3F7FE334-F95F-4756-B809-77B9F7661D97}" srcOrd="0" destOrd="0" presId="urn:microsoft.com/office/officeart/2005/8/layout/hierarchy4"/>
    <dgm:cxn modelId="{23854E2B-E990-4EAC-AFB0-B59A389D38CE}" type="presParOf" srcId="{72B84150-3EC0-4A3A-867C-90E9C083C2E9}" destId="{AAAB7D2F-771E-4A3B-A0BD-C7CB8CA7A20F}" srcOrd="1" destOrd="0" presId="urn:microsoft.com/office/officeart/2005/8/layout/hierarchy4"/>
    <dgm:cxn modelId="{AD3146B8-F3D6-4E31-A6DB-160BDA7CE2E2}" type="presParOf" srcId="{72B84150-3EC0-4A3A-867C-90E9C083C2E9}" destId="{B89C2D14-6785-4C41-B522-2A2FF31642CE}" srcOrd="2" destOrd="0" presId="urn:microsoft.com/office/officeart/2005/8/layout/hierarchy4"/>
    <dgm:cxn modelId="{1E61827B-B89E-4232-8B8D-9C521D7BF3F5}" type="presParOf" srcId="{B89C2D14-6785-4C41-B522-2A2FF31642CE}" destId="{B18B7405-CC45-4537-A59A-97F489EEDEFA}" srcOrd="0" destOrd="0" presId="urn:microsoft.com/office/officeart/2005/8/layout/hierarchy4"/>
    <dgm:cxn modelId="{3F7B8EE3-B73E-4231-BB96-CDA0C9AD9D74}" type="presParOf" srcId="{B18B7405-CC45-4537-A59A-97F489EEDEFA}" destId="{FF0590DD-8003-425C-9CEC-ADCC25A27210}" srcOrd="0" destOrd="0" presId="urn:microsoft.com/office/officeart/2005/8/layout/hierarchy4"/>
    <dgm:cxn modelId="{D8A258F1-DC40-4C1F-A78D-0F3BC114A6D8}" type="presParOf" srcId="{B18B7405-CC45-4537-A59A-97F489EEDEFA}" destId="{7D81F319-D9D5-43C6-AC5D-DCF625948C46}" srcOrd="1" destOrd="0" presId="urn:microsoft.com/office/officeart/2005/8/layout/hierarchy4"/>
    <dgm:cxn modelId="{6B36A52B-AC64-4524-B7B3-D578018C536C}" type="presParOf" srcId="{B18B7405-CC45-4537-A59A-97F489EEDEFA}" destId="{B1A00BE2-6BFE-4B46-A596-F04519073C89}" srcOrd="2" destOrd="0" presId="urn:microsoft.com/office/officeart/2005/8/layout/hierarchy4"/>
    <dgm:cxn modelId="{2B3F4B8D-69DD-4A66-9503-1F6184BD2AC8}" type="presParOf" srcId="{B1A00BE2-6BFE-4B46-A596-F04519073C89}" destId="{CB637E66-3D58-47A7-B9DB-F05599A04557}" srcOrd="0" destOrd="0" presId="urn:microsoft.com/office/officeart/2005/8/layout/hierarchy4"/>
    <dgm:cxn modelId="{F00C61A2-79D0-4151-8AB3-C929C1AC6DC5}" type="presParOf" srcId="{CB637E66-3D58-47A7-B9DB-F05599A04557}" destId="{39A41DF1-CE38-41FC-84A6-61A1366EF870}" srcOrd="0" destOrd="0" presId="urn:microsoft.com/office/officeart/2005/8/layout/hierarchy4"/>
    <dgm:cxn modelId="{A4F33FB3-FA57-465A-9B64-082AA1643F11}" type="presParOf" srcId="{CB637E66-3D58-47A7-B9DB-F05599A04557}" destId="{0D72BD81-FD2E-46C6-9C86-577A09775512}" srcOrd="1" destOrd="0" presId="urn:microsoft.com/office/officeart/2005/8/layout/hierarchy4"/>
    <dgm:cxn modelId="{88B0612A-091E-4354-9376-5464CFF2EC49}" type="presParOf" srcId="{53B4F01F-1D62-4C11-8403-4874EA8248D4}" destId="{FD98737F-485E-4C6C-B77E-816F7D18BBB4}" srcOrd="1" destOrd="0" presId="urn:microsoft.com/office/officeart/2005/8/layout/hierarchy4"/>
    <dgm:cxn modelId="{DF111E6E-7746-4CA0-B4E2-91A1AF501AD1}" type="presParOf" srcId="{53B4F01F-1D62-4C11-8403-4874EA8248D4}" destId="{737F86A9-8D7D-49A0-A9D1-B84AB84ABF83}" srcOrd="2" destOrd="0" presId="urn:microsoft.com/office/officeart/2005/8/layout/hierarchy4"/>
    <dgm:cxn modelId="{C826C5CC-6D14-43D4-BA35-025ECCD730CA}" type="presParOf" srcId="{737F86A9-8D7D-49A0-A9D1-B84AB84ABF83}" destId="{03E6BBC0-2C1D-4E72-971F-6BFEC4A6A5DA}" srcOrd="0" destOrd="0" presId="urn:microsoft.com/office/officeart/2005/8/layout/hierarchy4"/>
    <dgm:cxn modelId="{C68945C3-4D14-428F-A16A-E725CC37802C}" type="presParOf" srcId="{737F86A9-8D7D-49A0-A9D1-B84AB84ABF83}" destId="{D4BC5D92-5D3A-4FC4-BA90-80C85DA60847}" srcOrd="1" destOrd="0" presId="urn:microsoft.com/office/officeart/2005/8/layout/hierarchy4"/>
    <dgm:cxn modelId="{31338EC6-7969-485F-A18E-E86B279AECC0}" type="presParOf" srcId="{737F86A9-8D7D-49A0-A9D1-B84AB84ABF83}" destId="{8744A8BA-9A00-4AB7-9D5C-F4C47D75129B}" srcOrd="2" destOrd="0" presId="urn:microsoft.com/office/officeart/2005/8/layout/hierarchy4"/>
    <dgm:cxn modelId="{8D42271C-B3FB-411E-9D0C-8155C85EA376}" type="presParOf" srcId="{8744A8BA-9A00-4AB7-9D5C-F4C47D75129B}" destId="{E58AC074-4D6A-4809-A323-CC2DBFB03223}" srcOrd="0" destOrd="0" presId="urn:microsoft.com/office/officeart/2005/8/layout/hierarchy4"/>
    <dgm:cxn modelId="{FF28C323-4AAE-4B8E-8809-9B2915B3D719}" type="presParOf" srcId="{E58AC074-4D6A-4809-A323-CC2DBFB03223}" destId="{01CE841A-D85F-4400-B433-23B1546F73B2}" srcOrd="0" destOrd="0" presId="urn:microsoft.com/office/officeart/2005/8/layout/hierarchy4"/>
    <dgm:cxn modelId="{FC18C9D6-EECC-4289-9FF4-DEDD7D12E132}" type="presParOf" srcId="{E58AC074-4D6A-4809-A323-CC2DBFB03223}" destId="{319D556B-137B-477E-A1B8-98488A6B5678}" srcOrd="1" destOrd="0" presId="urn:microsoft.com/office/officeart/2005/8/layout/hierarchy4"/>
    <dgm:cxn modelId="{C456BAD3-714E-4252-884F-AF85F716774A}" type="presParOf" srcId="{E58AC074-4D6A-4809-A323-CC2DBFB03223}" destId="{6346BE02-2CA0-4B48-A4A1-EDA8AC79662E}" srcOrd="2" destOrd="0" presId="urn:microsoft.com/office/officeart/2005/8/layout/hierarchy4"/>
    <dgm:cxn modelId="{EA4FCAD8-37B5-4567-B235-4631A1562FF0}" type="presParOf" srcId="{6346BE02-2CA0-4B48-A4A1-EDA8AC79662E}" destId="{3BA08263-4FF7-497E-93AC-63844004A21B}" srcOrd="0" destOrd="0" presId="urn:microsoft.com/office/officeart/2005/8/layout/hierarchy4"/>
    <dgm:cxn modelId="{4F019090-37F3-40C3-8D88-B4241CE79591}" type="presParOf" srcId="{3BA08263-4FF7-497E-93AC-63844004A21B}" destId="{6F38817E-1950-4CB1-A7DB-43CDC6EA6620}" srcOrd="0" destOrd="0" presId="urn:microsoft.com/office/officeart/2005/8/layout/hierarchy4"/>
    <dgm:cxn modelId="{B89F009D-6FAE-47B7-98F8-03816A3E1062}" type="presParOf" srcId="{3BA08263-4FF7-497E-93AC-63844004A21B}" destId="{44A20941-1408-4EC2-9B8F-BF2ED660B7EC}" srcOrd="1" destOrd="0" presId="urn:microsoft.com/office/officeart/2005/8/layout/hierarchy4"/>
    <dgm:cxn modelId="{173535F4-90AF-4E2B-96BF-ABBC077A32B0}" type="presParOf" srcId="{3BA08263-4FF7-497E-93AC-63844004A21B}" destId="{11289D01-EB79-4430-A00A-CC85C7725DDD}" srcOrd="2" destOrd="0" presId="urn:microsoft.com/office/officeart/2005/8/layout/hierarchy4"/>
    <dgm:cxn modelId="{FB450FBF-2E8C-4736-B4DD-14F580996738}" type="presParOf" srcId="{11289D01-EB79-4430-A00A-CC85C7725DDD}" destId="{E12AAA7F-8295-45F9-B20C-BC19ACE7A399}" srcOrd="0" destOrd="0" presId="urn:microsoft.com/office/officeart/2005/8/layout/hierarchy4"/>
    <dgm:cxn modelId="{3DFEAC55-E047-49D6-A37F-6F67829205B2}" type="presParOf" srcId="{E12AAA7F-8295-45F9-B20C-BC19ACE7A399}" destId="{D2A11DF0-9C6F-4BC6-83FB-7845348D8101}" srcOrd="0" destOrd="0" presId="urn:microsoft.com/office/officeart/2005/8/layout/hierarchy4"/>
    <dgm:cxn modelId="{87796C28-FB60-4D14-BA34-1DD521049319}" type="presParOf" srcId="{E12AAA7F-8295-45F9-B20C-BC19ACE7A399}" destId="{B9846150-DE6F-4693-9BF8-8CCFE011761F}" srcOrd="1" destOrd="0" presId="urn:microsoft.com/office/officeart/2005/8/layout/hierarchy4"/>
    <dgm:cxn modelId="{4BC9C8AB-015A-4965-B6AA-38CC850C18D9}" type="presParOf" srcId="{53B4F01F-1D62-4C11-8403-4874EA8248D4}" destId="{DD05A725-673B-46E1-B7A7-AAD8F2DA3B80}" srcOrd="3" destOrd="0" presId="urn:microsoft.com/office/officeart/2005/8/layout/hierarchy4"/>
    <dgm:cxn modelId="{9011F1C9-C7A4-40C5-A1E0-4A121698FBB6}" type="presParOf" srcId="{53B4F01F-1D62-4C11-8403-4874EA8248D4}" destId="{352C023C-5B1B-471B-B1C2-3A4F0251FC1C}" srcOrd="4" destOrd="0" presId="urn:microsoft.com/office/officeart/2005/8/layout/hierarchy4"/>
    <dgm:cxn modelId="{24B24992-DE9C-41D8-9037-E2462369DA5D}" type="presParOf" srcId="{352C023C-5B1B-471B-B1C2-3A4F0251FC1C}" destId="{EFA2BCFB-BF5C-4433-9859-E889264C4206}" srcOrd="0" destOrd="0" presId="urn:microsoft.com/office/officeart/2005/8/layout/hierarchy4"/>
    <dgm:cxn modelId="{632A8389-EC0D-4434-98A9-1D019506A845}" type="presParOf" srcId="{352C023C-5B1B-471B-B1C2-3A4F0251FC1C}" destId="{CA8DC961-A833-4008-82C9-172732A3BADF}" srcOrd="1" destOrd="0" presId="urn:microsoft.com/office/officeart/2005/8/layout/hierarchy4"/>
    <dgm:cxn modelId="{CB9BA4BA-5D64-4631-BC7C-539FDC836DC3}" type="presParOf" srcId="{352C023C-5B1B-471B-B1C2-3A4F0251FC1C}" destId="{3B58A4E4-54DB-4577-974E-950C3EB130B8}" srcOrd="2" destOrd="0" presId="urn:microsoft.com/office/officeart/2005/8/layout/hierarchy4"/>
    <dgm:cxn modelId="{D5AA7A13-C945-4C5D-8138-8AE19933BEBA}" type="presParOf" srcId="{3B58A4E4-54DB-4577-974E-950C3EB130B8}" destId="{61AD88DF-0B65-4819-9D15-426D8914B719}" srcOrd="0" destOrd="0" presId="urn:microsoft.com/office/officeart/2005/8/layout/hierarchy4"/>
    <dgm:cxn modelId="{F1DF0762-A50B-4231-81E5-51FDF233381A}" type="presParOf" srcId="{61AD88DF-0B65-4819-9D15-426D8914B719}" destId="{69856105-6CBB-400D-9A24-FE69DC2E0CC9}" srcOrd="0" destOrd="0" presId="urn:microsoft.com/office/officeart/2005/8/layout/hierarchy4"/>
    <dgm:cxn modelId="{9C7EA4A7-89F8-4A3E-B7B3-3124F539C693}" type="presParOf" srcId="{61AD88DF-0B65-4819-9D15-426D8914B719}" destId="{5027D92D-83DF-41E5-98D0-16C22EE5DD49}" srcOrd="1" destOrd="0" presId="urn:microsoft.com/office/officeart/2005/8/layout/hierarchy4"/>
    <dgm:cxn modelId="{6C577141-4881-4836-B122-B3D3BD5BAEB8}" type="presParOf" srcId="{61AD88DF-0B65-4819-9D15-426D8914B719}" destId="{BF2A45C1-CC71-4CD8-AF9D-A6824A34361C}" srcOrd="2" destOrd="0" presId="urn:microsoft.com/office/officeart/2005/8/layout/hierarchy4"/>
    <dgm:cxn modelId="{FEE9E6E1-8570-4D1D-994F-E95246350E8C}" type="presParOf" srcId="{BF2A45C1-CC71-4CD8-AF9D-A6824A34361C}" destId="{DEFD4D10-24BB-4F34-B7E0-3EE84B1DE83B}" srcOrd="0" destOrd="0" presId="urn:microsoft.com/office/officeart/2005/8/layout/hierarchy4"/>
    <dgm:cxn modelId="{F9B01A49-40B1-4405-84AC-C6C488D9FFB6}" type="presParOf" srcId="{DEFD4D10-24BB-4F34-B7E0-3EE84B1DE83B}" destId="{CF4F5F15-C2B7-4F25-BFCD-BA64D9405BE9}" srcOrd="0" destOrd="0" presId="urn:microsoft.com/office/officeart/2005/8/layout/hierarchy4"/>
    <dgm:cxn modelId="{AB8E3F11-6377-429D-B1BE-1CA64371E31B}" type="presParOf" srcId="{DEFD4D10-24BB-4F34-B7E0-3EE84B1DE83B}" destId="{F11E8FE3-1C75-4E06-8A92-418F014A853F}" srcOrd="1" destOrd="0" presId="urn:microsoft.com/office/officeart/2005/8/layout/hierarchy4"/>
    <dgm:cxn modelId="{8C514A90-D29E-497C-A246-1BC36594D5C6}" type="presParOf" srcId="{DEFD4D10-24BB-4F34-B7E0-3EE84B1DE83B}" destId="{37FA0F76-5301-4C29-A743-5F4D521C02A0}" srcOrd="2" destOrd="0" presId="urn:microsoft.com/office/officeart/2005/8/layout/hierarchy4"/>
    <dgm:cxn modelId="{3658AC10-EDAB-4BC3-A6F5-3EB2E7008EF3}" type="presParOf" srcId="{37FA0F76-5301-4C29-A743-5F4D521C02A0}" destId="{830A6D10-0D4F-4BC6-AB80-41A13EFB2988}" srcOrd="0" destOrd="0" presId="urn:microsoft.com/office/officeart/2005/8/layout/hierarchy4"/>
    <dgm:cxn modelId="{17DC51F1-5A6D-488C-A876-7E3BBF42C429}" type="presParOf" srcId="{830A6D10-0D4F-4BC6-AB80-41A13EFB2988}" destId="{C6821516-BA46-409B-8E22-8072FFBF90B9}" srcOrd="0" destOrd="0" presId="urn:microsoft.com/office/officeart/2005/8/layout/hierarchy4"/>
    <dgm:cxn modelId="{5C17724E-590A-45DA-BFF1-55B69A81E9DE}" type="presParOf" srcId="{830A6D10-0D4F-4BC6-AB80-41A13EFB2988}" destId="{8C5F3602-7F3B-461F-99F6-25F02988C9C1}" srcOrd="1" destOrd="0" presId="urn:microsoft.com/office/officeart/2005/8/layout/hierarchy4"/>
    <dgm:cxn modelId="{A2277A4B-D1D8-4E5F-8C7D-1302735CF2AC}" type="presParOf" srcId="{53B4F01F-1D62-4C11-8403-4874EA8248D4}" destId="{7F716D8B-4F20-404F-B849-247A32BC60AE}" srcOrd="5" destOrd="0" presId="urn:microsoft.com/office/officeart/2005/8/layout/hierarchy4"/>
    <dgm:cxn modelId="{EFE92AE5-734C-4313-AC13-0C6BFDA69440}" type="presParOf" srcId="{53B4F01F-1D62-4C11-8403-4874EA8248D4}" destId="{69F1580A-1F94-4A57-BFA0-ED16B7BD0CF4}" srcOrd="6" destOrd="0" presId="urn:microsoft.com/office/officeart/2005/8/layout/hierarchy4"/>
    <dgm:cxn modelId="{501C22F8-621D-48C5-8665-725FE70C44DD}" type="presParOf" srcId="{69F1580A-1F94-4A57-BFA0-ED16B7BD0CF4}" destId="{4BB7D614-F872-4B0C-8969-7A4CEA9FC657}" srcOrd="0" destOrd="0" presId="urn:microsoft.com/office/officeart/2005/8/layout/hierarchy4"/>
    <dgm:cxn modelId="{F7C98071-A612-4E87-9746-8FF64A748E3C}" type="presParOf" srcId="{69F1580A-1F94-4A57-BFA0-ED16B7BD0CF4}" destId="{367E2552-8F69-4C06-A002-2B670FB38072}" srcOrd="1" destOrd="0" presId="urn:microsoft.com/office/officeart/2005/8/layout/hierarchy4"/>
    <dgm:cxn modelId="{FA620374-F630-4B6C-B1C0-41F42F953D33}" type="presParOf" srcId="{69F1580A-1F94-4A57-BFA0-ED16B7BD0CF4}" destId="{93C3D512-D39E-4AE9-AA0E-DF6911682C5B}" srcOrd="2" destOrd="0" presId="urn:microsoft.com/office/officeart/2005/8/layout/hierarchy4"/>
    <dgm:cxn modelId="{66CEC0A1-1281-4A07-AA28-75BABE36595E}" type="presParOf" srcId="{93C3D512-D39E-4AE9-AA0E-DF6911682C5B}" destId="{BA8FCE43-052E-4F74-9D7B-804C828B26DB}" srcOrd="0" destOrd="0" presId="urn:microsoft.com/office/officeart/2005/8/layout/hierarchy4"/>
    <dgm:cxn modelId="{7E74484F-6999-4B8B-BB78-BB8D9557CB5E}" type="presParOf" srcId="{BA8FCE43-052E-4F74-9D7B-804C828B26DB}" destId="{ED23F7C4-07E3-48ED-95B9-923946A67283}" srcOrd="0" destOrd="0" presId="urn:microsoft.com/office/officeart/2005/8/layout/hierarchy4"/>
    <dgm:cxn modelId="{5287FF06-73E7-4308-804F-B2404453A16F}" type="presParOf" srcId="{BA8FCE43-052E-4F74-9D7B-804C828B26DB}" destId="{0C4D9002-D459-4A1D-BCB3-91B0CF11D10B}" srcOrd="1" destOrd="0" presId="urn:microsoft.com/office/officeart/2005/8/layout/hierarchy4"/>
    <dgm:cxn modelId="{A67BE140-9E01-4994-B451-93DAE16345E5}" type="presParOf" srcId="{BA8FCE43-052E-4F74-9D7B-804C828B26DB}" destId="{B06182C1-D1D5-47AB-B885-9571CA79EBD7}" srcOrd="2" destOrd="0" presId="urn:microsoft.com/office/officeart/2005/8/layout/hierarchy4"/>
    <dgm:cxn modelId="{2229C509-9F4D-4B12-AB09-842B24A9DB9E}" type="presParOf" srcId="{B06182C1-D1D5-47AB-B885-9571CA79EBD7}" destId="{AF8A022D-D139-4CDD-A648-7FD852007461}" srcOrd="0" destOrd="0" presId="urn:microsoft.com/office/officeart/2005/8/layout/hierarchy4"/>
    <dgm:cxn modelId="{CAF6F8A3-0E52-43C9-8918-509D5017842E}" type="presParOf" srcId="{AF8A022D-D139-4CDD-A648-7FD852007461}" destId="{69A06742-A859-44EB-BB6C-69604C68B7D8}" srcOrd="0" destOrd="0" presId="urn:microsoft.com/office/officeart/2005/8/layout/hierarchy4"/>
    <dgm:cxn modelId="{343C65E9-B266-49F7-8E27-3A48525A2B04}" type="presParOf" srcId="{AF8A022D-D139-4CDD-A648-7FD852007461}" destId="{43B86299-A7F9-49B7-BE16-9A8D1C5A4A60}" srcOrd="1" destOrd="0" presId="urn:microsoft.com/office/officeart/2005/8/layout/hierarchy4"/>
    <dgm:cxn modelId="{12606744-7FE7-4615-AAF5-FE0AA81939E7}" type="presParOf" srcId="{AF8A022D-D139-4CDD-A648-7FD852007461}" destId="{AFC4DF94-D2CA-4339-A635-215C69D592DB}" srcOrd="2" destOrd="0" presId="urn:microsoft.com/office/officeart/2005/8/layout/hierarchy4"/>
    <dgm:cxn modelId="{0742E3E4-B367-462F-9763-2F202A0877E1}" type="presParOf" srcId="{AFC4DF94-D2CA-4339-A635-215C69D592DB}" destId="{BFA8D4FC-1934-4CC4-9F73-9AC368540DC6}" srcOrd="0" destOrd="0" presId="urn:microsoft.com/office/officeart/2005/8/layout/hierarchy4"/>
    <dgm:cxn modelId="{F60C82A1-7FF3-4C5E-8245-49A39476700E}" type="presParOf" srcId="{BFA8D4FC-1934-4CC4-9F73-9AC368540DC6}" destId="{221B649C-76EC-4767-9745-3B52AA907A27}" srcOrd="0" destOrd="0" presId="urn:microsoft.com/office/officeart/2005/8/layout/hierarchy4"/>
    <dgm:cxn modelId="{B3F8F41A-3DA1-40D0-9C6E-F1B1B3EF55BA}" type="presParOf" srcId="{BFA8D4FC-1934-4CC4-9F73-9AC368540DC6}" destId="{5872A5E4-6400-4C3E-B5DC-C193164F2C4A}" srcOrd="1" destOrd="0" presId="urn:microsoft.com/office/officeart/2005/8/layout/hierarchy4"/>
    <dgm:cxn modelId="{742ED273-E391-47AF-AF59-0ABF44989CF3}" type="presParOf" srcId="{53B4F01F-1D62-4C11-8403-4874EA8248D4}" destId="{62915EB4-D763-499D-B44D-0495721EC45A}" srcOrd="7" destOrd="0" presId="urn:microsoft.com/office/officeart/2005/8/layout/hierarchy4"/>
    <dgm:cxn modelId="{AF3EFFE9-24ED-4BB4-9AF1-EF49ACBF5D22}" type="presParOf" srcId="{53B4F01F-1D62-4C11-8403-4874EA8248D4}" destId="{9BB944FB-F1F5-4CE0-AC82-972E6F325F5D}" srcOrd="8" destOrd="0" presId="urn:microsoft.com/office/officeart/2005/8/layout/hierarchy4"/>
    <dgm:cxn modelId="{F42060B2-1F2E-4BB8-AFB3-794C18967A17}" type="presParOf" srcId="{9BB944FB-F1F5-4CE0-AC82-972E6F325F5D}" destId="{0C277803-D667-4A48-B524-F798D683E66D}" srcOrd="0" destOrd="0" presId="urn:microsoft.com/office/officeart/2005/8/layout/hierarchy4"/>
    <dgm:cxn modelId="{6D8A11E6-2C81-48C1-8FB3-FEA595183AE0}" type="presParOf" srcId="{9BB944FB-F1F5-4CE0-AC82-972E6F325F5D}" destId="{8F65A98A-A666-4C6A-9784-3C0BE28666A7}" srcOrd="1" destOrd="0" presId="urn:microsoft.com/office/officeart/2005/8/layout/hierarchy4"/>
    <dgm:cxn modelId="{66B3A116-E69A-4C59-AE36-5A0554D7CAD0}" type="presParOf" srcId="{9BB944FB-F1F5-4CE0-AC82-972E6F325F5D}" destId="{FF3B27DD-06D7-4AEC-B4C7-8F9A43D1FE7E}" srcOrd="2" destOrd="0" presId="urn:microsoft.com/office/officeart/2005/8/layout/hierarchy4"/>
    <dgm:cxn modelId="{74ACB66B-71E9-4053-A924-0864AA0D0B49}" type="presParOf" srcId="{FF3B27DD-06D7-4AEC-B4C7-8F9A43D1FE7E}" destId="{1564A688-036E-46DD-9E68-52A48E74CBA4}" srcOrd="0" destOrd="0" presId="urn:microsoft.com/office/officeart/2005/8/layout/hierarchy4"/>
    <dgm:cxn modelId="{7CD78D7F-A84B-485A-A2CF-621401D7D3FF}" type="presParOf" srcId="{1564A688-036E-46DD-9E68-52A48E74CBA4}" destId="{A28689CD-42DB-4C12-B982-23152A41B09F}" srcOrd="0" destOrd="0" presId="urn:microsoft.com/office/officeart/2005/8/layout/hierarchy4"/>
    <dgm:cxn modelId="{358D01E8-C30D-464B-A11D-CF9F1B2DE98F}" type="presParOf" srcId="{1564A688-036E-46DD-9E68-52A48E74CBA4}" destId="{0AF59EE4-A41C-46FB-89D9-061D8F2CF307}" srcOrd="1" destOrd="0" presId="urn:microsoft.com/office/officeart/2005/8/layout/hierarchy4"/>
    <dgm:cxn modelId="{F788A81C-C56F-4695-8D18-97084143972A}" type="presParOf" srcId="{1564A688-036E-46DD-9E68-52A48E74CBA4}" destId="{89303FF8-EAD4-4DBC-88E0-80A66ABCF382}" srcOrd="2" destOrd="0" presId="urn:microsoft.com/office/officeart/2005/8/layout/hierarchy4"/>
    <dgm:cxn modelId="{38D6CA06-3E03-402E-8C76-3A7ACB1F8FF8}" type="presParOf" srcId="{89303FF8-EAD4-4DBC-88E0-80A66ABCF382}" destId="{EF2D24A7-724B-4777-99AA-3A61D754E4AC}" srcOrd="0" destOrd="0" presId="urn:microsoft.com/office/officeart/2005/8/layout/hierarchy4"/>
    <dgm:cxn modelId="{2D159A9B-050E-41D5-A5B7-A6BD02F0E9E4}" type="presParOf" srcId="{EF2D24A7-724B-4777-99AA-3A61D754E4AC}" destId="{CC57C97C-F715-432D-BC91-1AAB2FE04116}" srcOrd="0" destOrd="0" presId="urn:microsoft.com/office/officeart/2005/8/layout/hierarchy4"/>
    <dgm:cxn modelId="{E152187C-66E8-4471-8D48-780700ADC1C4}" type="presParOf" srcId="{EF2D24A7-724B-4777-99AA-3A61D754E4AC}" destId="{30658C1E-0F3B-4E5A-AAB3-300AEB2C931A}" srcOrd="1" destOrd="0" presId="urn:microsoft.com/office/officeart/2005/8/layout/hierarchy4"/>
    <dgm:cxn modelId="{DCDFA213-2E28-46DA-8230-6B2787273EE0}" type="presParOf" srcId="{EF2D24A7-724B-4777-99AA-3A61D754E4AC}" destId="{54E4D1AD-7D30-4C5F-9A11-EE488EEEAA9A}" srcOrd="2" destOrd="0" presId="urn:microsoft.com/office/officeart/2005/8/layout/hierarchy4"/>
    <dgm:cxn modelId="{76363BE2-36A0-42EA-9257-A2E8C7C12FC9}" type="presParOf" srcId="{54E4D1AD-7D30-4C5F-9A11-EE488EEEAA9A}" destId="{AC279EA6-E40E-4514-BFD1-FDB3996F88F0}" srcOrd="0" destOrd="0" presId="urn:microsoft.com/office/officeart/2005/8/layout/hierarchy4"/>
    <dgm:cxn modelId="{E10FDB3D-7A54-4B8A-A0CA-C05E2B347FAE}" type="presParOf" srcId="{AC279EA6-E40E-4514-BFD1-FDB3996F88F0}" destId="{D91C2466-3D10-438E-AAA5-F4124CD05747}" srcOrd="0" destOrd="0" presId="urn:microsoft.com/office/officeart/2005/8/layout/hierarchy4"/>
    <dgm:cxn modelId="{9A05C692-C745-428A-AC4B-65CFC7DD64BA}" type="presParOf" srcId="{AC279EA6-E40E-4514-BFD1-FDB3996F88F0}" destId="{73FB8846-3C87-4EEF-AC88-E239E6F3583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497862-87D5-4488-9AA5-A3B0059BDC10}"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DE"/>
        </a:p>
      </dgm:t>
    </dgm:pt>
    <dgm:pt modelId="{1B76C7B0-B929-4D66-9F3E-5CF133C9C300}">
      <dgm:prSet phldrT="[Text]"/>
      <dgm:spPr>
        <a:solidFill>
          <a:schemeClr val="accent5">
            <a:lumMod val="60000"/>
            <a:lumOff val="40000"/>
          </a:schemeClr>
        </a:solidFill>
      </dgm:spPr>
      <dgm:t>
        <a:bodyPr/>
        <a:lstStyle/>
        <a:p>
          <a:r>
            <a:rPr lang="en-GB" b="1">
              <a:solidFill>
                <a:schemeClr val="tx1"/>
              </a:solidFill>
              <a:latin typeface="Verdana" panose="020B0604030504040204" pitchFamily="34" charset="0"/>
              <a:ea typeface="Verdana" panose="020B0604030504040204" pitchFamily="34" charset="0"/>
            </a:rPr>
            <a:t>Strengths</a:t>
          </a:r>
          <a:endParaRPr lang="en-DE" b="1">
            <a:solidFill>
              <a:schemeClr val="tx1"/>
            </a:solidFill>
            <a:latin typeface="Verdana" panose="020B0604030504040204" pitchFamily="34" charset="0"/>
            <a:ea typeface="Verdana" panose="020B0604030504040204" pitchFamily="34" charset="0"/>
          </a:endParaRPr>
        </a:p>
      </dgm:t>
    </dgm:pt>
    <dgm:pt modelId="{A8A7F0CD-99AC-4849-BF09-E7968D6796F5}" type="parTrans" cxnId="{D0529489-2EC2-4545-8183-F8B9E4CAACB8}">
      <dgm:prSet/>
      <dgm:spPr/>
      <dgm:t>
        <a:bodyPr/>
        <a:lstStyle/>
        <a:p>
          <a:endParaRPr lang="en-DE">
            <a:latin typeface="Verdana" panose="020B0604030504040204" pitchFamily="34" charset="0"/>
            <a:ea typeface="Verdana" panose="020B0604030504040204" pitchFamily="34" charset="0"/>
          </a:endParaRPr>
        </a:p>
      </dgm:t>
    </dgm:pt>
    <dgm:pt modelId="{CEA42C3E-A2BD-4532-AB85-9D67B6AF0676}" type="sibTrans" cxnId="{D0529489-2EC2-4545-8183-F8B9E4CAACB8}">
      <dgm:prSet/>
      <dgm:spPr/>
      <dgm:t>
        <a:bodyPr/>
        <a:lstStyle/>
        <a:p>
          <a:endParaRPr lang="en-DE">
            <a:latin typeface="Verdana" panose="020B0604030504040204" pitchFamily="34" charset="0"/>
            <a:ea typeface="Verdana" panose="020B0604030504040204" pitchFamily="34" charset="0"/>
          </a:endParaRPr>
        </a:p>
      </dgm:t>
    </dgm:pt>
    <dgm:pt modelId="{66A73A1F-8B44-49A0-8DAE-64FDBA30EABE}">
      <dgm:prSet phldrT="[Text]" custT="1"/>
      <dgm:spPr>
        <a:solidFill>
          <a:schemeClr val="accent5">
            <a:lumMod val="20000"/>
            <a:lumOff val="80000"/>
          </a:schemeClr>
        </a:solidFill>
      </dgm:spPr>
      <dgm:t>
        <a:bodyPr/>
        <a:lstStyle/>
        <a:p>
          <a:pPr algn="l">
            <a:buFont typeface="Arial" panose="020B0604020202020204" pitchFamily="34" charset="0"/>
            <a:buChar char="•"/>
          </a:pPr>
          <a:r>
            <a:rPr lang="fr-CA" sz="800">
              <a:solidFill>
                <a:schemeClr val="tx1"/>
              </a:solidFill>
              <a:latin typeface="Verdana" panose="020B0604030504040204" pitchFamily="34" charset="0"/>
              <a:ea typeface="Verdana" panose="020B0604030504040204" pitchFamily="34" charset="0"/>
            </a:rPr>
            <a:t>Local </a:t>
          </a:r>
          <a:r>
            <a:rPr lang="fr-CA" sz="800" err="1">
              <a:solidFill>
                <a:schemeClr val="tx1"/>
              </a:solidFill>
              <a:latin typeface="Verdana" panose="020B0604030504040204" pitchFamily="34" charset="0"/>
              <a:ea typeface="Verdana" panose="020B0604030504040204" pitchFamily="34" charset="0"/>
            </a:rPr>
            <a:t>footprint</a:t>
          </a:r>
          <a:r>
            <a:rPr lang="fr-CA" sz="800">
              <a:solidFill>
                <a:schemeClr val="tx1"/>
              </a:solidFill>
              <a:latin typeface="Verdana" panose="020B0604030504040204" pitchFamily="34" charset="0"/>
              <a:ea typeface="Verdana" panose="020B0604030504040204" pitchFamily="34" charset="0"/>
            </a:rPr>
            <a:t> &amp; fast support.</a:t>
          </a:r>
          <a:endParaRPr lang="en-GB" sz="80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Char char="•"/>
          </a:pPr>
          <a:r>
            <a:rPr lang="en-GB" sz="800">
              <a:solidFill>
                <a:schemeClr val="tx1"/>
              </a:solidFill>
              <a:latin typeface="Verdana" panose="020B0604030504040204" pitchFamily="34" charset="0"/>
              <a:ea typeface="Verdana" panose="020B0604030504040204" pitchFamily="34" charset="0"/>
            </a:rPr>
            <a:t>Wide portfolio, direct organization, access to KOLs, clinical expertise, brand image</a:t>
          </a:r>
          <a:endParaRPr lang="en-DE" sz="800">
            <a:solidFill>
              <a:schemeClr val="tx1"/>
            </a:solidFill>
            <a:latin typeface="Verdana" panose="020B0604030504040204" pitchFamily="34" charset="0"/>
            <a:ea typeface="Verdana" panose="020B0604030504040204" pitchFamily="34" charset="0"/>
          </a:endParaRPr>
        </a:p>
      </dgm:t>
    </dgm:pt>
    <dgm:pt modelId="{5F164D0A-188B-4EA4-A9D6-7C26A2AE75A4}" type="parTrans" cxnId="{C27513D4-DFC3-4D21-8F02-B5D902BE9781}">
      <dgm:prSet/>
      <dgm:spPr/>
      <dgm:t>
        <a:bodyPr/>
        <a:lstStyle/>
        <a:p>
          <a:endParaRPr lang="en-DE">
            <a:latin typeface="Verdana" panose="020B0604030504040204" pitchFamily="34" charset="0"/>
            <a:ea typeface="Verdana" panose="020B0604030504040204" pitchFamily="34" charset="0"/>
          </a:endParaRPr>
        </a:p>
      </dgm:t>
    </dgm:pt>
    <dgm:pt modelId="{E7E156E3-017B-4097-A521-D19E647FBF56}" type="sibTrans" cxnId="{C27513D4-DFC3-4D21-8F02-B5D902BE9781}">
      <dgm:prSet/>
      <dgm:spPr/>
      <dgm:t>
        <a:bodyPr/>
        <a:lstStyle/>
        <a:p>
          <a:endParaRPr lang="en-DE">
            <a:latin typeface="Verdana" panose="020B0604030504040204" pitchFamily="34" charset="0"/>
            <a:ea typeface="Verdana" panose="020B0604030504040204" pitchFamily="34" charset="0"/>
          </a:endParaRPr>
        </a:p>
      </dgm:t>
    </dgm:pt>
    <dgm:pt modelId="{21FF22CB-36E2-4C2B-AE35-7F88A97E9146}">
      <dgm:prSet/>
      <dgm:spPr>
        <a:solidFill>
          <a:schemeClr val="bg1">
            <a:lumMod val="75000"/>
          </a:schemeClr>
        </a:solidFill>
      </dgm:spPr>
      <dgm:t>
        <a:bodyPr/>
        <a:lstStyle/>
        <a:p>
          <a:r>
            <a:rPr lang="en-GB" b="1">
              <a:solidFill>
                <a:schemeClr val="tx1"/>
              </a:solidFill>
              <a:latin typeface="Verdana" panose="020B0604030504040204" pitchFamily="34" charset="0"/>
              <a:ea typeface="Verdana" panose="020B0604030504040204" pitchFamily="34" charset="0"/>
            </a:rPr>
            <a:t>Weaknesses</a:t>
          </a:r>
          <a:endParaRPr lang="en-DE" b="1">
            <a:solidFill>
              <a:schemeClr val="tx1"/>
            </a:solidFill>
            <a:latin typeface="Verdana" panose="020B0604030504040204" pitchFamily="34" charset="0"/>
            <a:ea typeface="Verdana" panose="020B0604030504040204" pitchFamily="34" charset="0"/>
          </a:endParaRPr>
        </a:p>
      </dgm:t>
    </dgm:pt>
    <dgm:pt modelId="{B197E508-8CD8-4B23-8EAD-CBCCEF4942B6}" type="parTrans" cxnId="{1EDA576C-92A4-43B2-85F9-7AD3E42FD49D}">
      <dgm:prSet/>
      <dgm:spPr/>
      <dgm:t>
        <a:bodyPr/>
        <a:lstStyle/>
        <a:p>
          <a:endParaRPr lang="en-DE">
            <a:latin typeface="Verdana" panose="020B0604030504040204" pitchFamily="34" charset="0"/>
            <a:ea typeface="Verdana" panose="020B0604030504040204" pitchFamily="34" charset="0"/>
          </a:endParaRPr>
        </a:p>
      </dgm:t>
    </dgm:pt>
    <dgm:pt modelId="{8F5FBA97-AE43-4B58-AF0E-7D8558FCD045}" type="sibTrans" cxnId="{1EDA576C-92A4-43B2-85F9-7AD3E42FD49D}">
      <dgm:prSet/>
      <dgm:spPr/>
      <dgm:t>
        <a:bodyPr/>
        <a:lstStyle/>
        <a:p>
          <a:endParaRPr lang="en-DE">
            <a:latin typeface="Verdana" panose="020B0604030504040204" pitchFamily="34" charset="0"/>
            <a:ea typeface="Verdana" panose="020B0604030504040204" pitchFamily="34" charset="0"/>
          </a:endParaRPr>
        </a:p>
      </dgm:t>
    </dgm:pt>
    <dgm:pt modelId="{7B4A82B8-DA04-4A2F-B120-A2C3D5DF6260}">
      <dgm:prSet/>
      <dgm:spPr>
        <a:solidFill>
          <a:schemeClr val="accent3">
            <a:lumMod val="60000"/>
            <a:lumOff val="40000"/>
          </a:schemeClr>
        </a:solidFill>
      </dgm:spPr>
      <dgm:t>
        <a:bodyPr/>
        <a:lstStyle/>
        <a:p>
          <a:r>
            <a:rPr lang="en-GB" b="1">
              <a:solidFill>
                <a:schemeClr val="tx1"/>
              </a:solidFill>
              <a:latin typeface="Verdana" panose="020B0604030504040204" pitchFamily="34" charset="0"/>
              <a:ea typeface="Verdana" panose="020B0604030504040204" pitchFamily="34" charset="0"/>
            </a:rPr>
            <a:t>Opportunities</a:t>
          </a:r>
          <a:endParaRPr lang="en-DE" b="1">
            <a:solidFill>
              <a:schemeClr val="tx1"/>
            </a:solidFill>
            <a:latin typeface="Verdana" panose="020B0604030504040204" pitchFamily="34" charset="0"/>
            <a:ea typeface="Verdana" panose="020B0604030504040204" pitchFamily="34" charset="0"/>
          </a:endParaRPr>
        </a:p>
      </dgm:t>
    </dgm:pt>
    <dgm:pt modelId="{8400C182-EC80-4BD9-A427-3525996E125E}" type="parTrans" cxnId="{8F300624-5827-406F-9BB1-BFC7C4D27BD6}">
      <dgm:prSet/>
      <dgm:spPr/>
      <dgm:t>
        <a:bodyPr/>
        <a:lstStyle/>
        <a:p>
          <a:endParaRPr lang="en-DE">
            <a:latin typeface="Verdana" panose="020B0604030504040204" pitchFamily="34" charset="0"/>
            <a:ea typeface="Verdana" panose="020B0604030504040204" pitchFamily="34" charset="0"/>
          </a:endParaRPr>
        </a:p>
      </dgm:t>
    </dgm:pt>
    <dgm:pt modelId="{08E300A2-324C-469E-AA9B-A0C8BEDC7046}" type="sibTrans" cxnId="{8F300624-5827-406F-9BB1-BFC7C4D27BD6}">
      <dgm:prSet/>
      <dgm:spPr/>
      <dgm:t>
        <a:bodyPr/>
        <a:lstStyle/>
        <a:p>
          <a:endParaRPr lang="en-DE">
            <a:latin typeface="Verdana" panose="020B0604030504040204" pitchFamily="34" charset="0"/>
            <a:ea typeface="Verdana" panose="020B0604030504040204" pitchFamily="34" charset="0"/>
          </a:endParaRPr>
        </a:p>
      </dgm:t>
    </dgm:pt>
    <dgm:pt modelId="{C9049B9B-F832-4118-92E6-B82303FBF64B}">
      <dgm:prSet/>
      <dgm:spPr>
        <a:solidFill>
          <a:schemeClr val="accent6">
            <a:lumMod val="60000"/>
            <a:lumOff val="40000"/>
          </a:schemeClr>
        </a:solidFill>
      </dgm:spPr>
      <dgm:t>
        <a:bodyPr/>
        <a:lstStyle/>
        <a:p>
          <a:r>
            <a:rPr lang="en-GB" b="1">
              <a:solidFill>
                <a:schemeClr val="tx1"/>
              </a:solidFill>
              <a:latin typeface="Verdana" panose="020B0604030504040204" pitchFamily="34" charset="0"/>
              <a:ea typeface="Verdana" panose="020B0604030504040204" pitchFamily="34" charset="0"/>
            </a:rPr>
            <a:t>Threats</a:t>
          </a:r>
          <a:endParaRPr lang="en-DE" b="1">
            <a:solidFill>
              <a:schemeClr val="tx1"/>
            </a:solidFill>
            <a:latin typeface="Verdana" panose="020B0604030504040204" pitchFamily="34" charset="0"/>
            <a:ea typeface="Verdana" panose="020B0604030504040204" pitchFamily="34" charset="0"/>
          </a:endParaRPr>
        </a:p>
      </dgm:t>
    </dgm:pt>
    <dgm:pt modelId="{6C4ABB90-86BC-4C26-A798-352D5D356BB3}" type="parTrans" cxnId="{49A327DF-FB08-4F81-A550-845B489EACC3}">
      <dgm:prSet/>
      <dgm:spPr/>
      <dgm:t>
        <a:bodyPr/>
        <a:lstStyle/>
        <a:p>
          <a:endParaRPr lang="en-DE">
            <a:latin typeface="Verdana" panose="020B0604030504040204" pitchFamily="34" charset="0"/>
            <a:ea typeface="Verdana" panose="020B0604030504040204" pitchFamily="34" charset="0"/>
          </a:endParaRPr>
        </a:p>
      </dgm:t>
    </dgm:pt>
    <dgm:pt modelId="{B3DA80CC-5E40-4F21-AD5D-BAAF33B67C31}" type="sibTrans" cxnId="{49A327DF-FB08-4F81-A550-845B489EACC3}">
      <dgm:prSet/>
      <dgm:spPr/>
      <dgm:t>
        <a:bodyPr/>
        <a:lstStyle/>
        <a:p>
          <a:endParaRPr lang="en-DE">
            <a:latin typeface="Verdana" panose="020B0604030504040204" pitchFamily="34" charset="0"/>
            <a:ea typeface="Verdana" panose="020B0604030504040204" pitchFamily="34" charset="0"/>
          </a:endParaRPr>
        </a:p>
      </dgm:t>
    </dgm:pt>
    <dgm:pt modelId="{91A68D33-350B-4D10-9F6E-716BD13B78B3}">
      <dgm:prSet custT="1"/>
      <dgm:spPr>
        <a:solidFill>
          <a:schemeClr val="bg1">
            <a:lumMod val="85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Service level</a:t>
          </a:r>
        </a:p>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Focused on the equipment business</a:t>
          </a:r>
        </a:p>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Missing dedicated sales team specialized in lenses</a:t>
          </a:r>
          <a:endParaRPr lang="en-GB" sz="800">
            <a:solidFill>
              <a:schemeClr val="tx1"/>
            </a:solidFill>
            <a:latin typeface="Verdana" panose="020B0604030504040204" pitchFamily="34" charset="0"/>
            <a:ea typeface="Verdana" panose="020B0604030504040204" pitchFamily="34" charset="0"/>
          </a:endParaRPr>
        </a:p>
      </dgm:t>
    </dgm:pt>
    <dgm:pt modelId="{7A1BB78F-8E9E-49A1-80F5-E8AB94358635}" type="parTrans" cxnId="{9F1B9A93-44DB-4851-827E-E15C009A1EB5}">
      <dgm:prSet/>
      <dgm:spPr/>
      <dgm:t>
        <a:bodyPr/>
        <a:lstStyle/>
        <a:p>
          <a:endParaRPr lang="en-DE">
            <a:latin typeface="Verdana" panose="020B0604030504040204" pitchFamily="34" charset="0"/>
            <a:ea typeface="Verdana" panose="020B0604030504040204" pitchFamily="34" charset="0"/>
          </a:endParaRPr>
        </a:p>
      </dgm:t>
    </dgm:pt>
    <dgm:pt modelId="{21545117-0A7A-48BA-944F-089630BDA04B}" type="sibTrans" cxnId="{9F1B9A93-44DB-4851-827E-E15C009A1EB5}">
      <dgm:prSet/>
      <dgm:spPr/>
      <dgm:t>
        <a:bodyPr/>
        <a:lstStyle/>
        <a:p>
          <a:endParaRPr lang="en-DE">
            <a:latin typeface="Verdana" panose="020B0604030504040204" pitchFamily="34" charset="0"/>
            <a:ea typeface="Verdana" panose="020B0604030504040204" pitchFamily="34" charset="0"/>
          </a:endParaRPr>
        </a:p>
      </dgm:t>
    </dgm:pt>
    <dgm:pt modelId="{21577066-2A50-4E69-AF8B-64DDB6062E46}">
      <dgm:prSet custT="1"/>
      <dgm:spPr>
        <a:solidFill>
          <a:schemeClr val="accent3">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They are becoming strong in the CZ&amp;SK markets, great future, gaining market share</a:t>
          </a:r>
          <a:endParaRPr lang="en-GB" sz="800">
            <a:solidFill>
              <a:schemeClr val="tx1"/>
            </a:solidFill>
            <a:latin typeface="Verdana" panose="020B0604030504040204" pitchFamily="34" charset="0"/>
            <a:ea typeface="Verdana" panose="020B0604030504040204" pitchFamily="34" charset="0"/>
          </a:endParaRPr>
        </a:p>
        <a:p>
          <a:pPr algn="l">
            <a:buFont typeface="Arial" panose="020B0604020202020204" pitchFamily="34" charset="0"/>
            <a:buChar char="•"/>
          </a:pPr>
          <a:endParaRPr lang="en-DE" sz="800">
            <a:solidFill>
              <a:schemeClr val="tx1"/>
            </a:solidFill>
            <a:latin typeface="Verdana" panose="020B0604030504040204" pitchFamily="34" charset="0"/>
            <a:ea typeface="Verdana" panose="020B0604030504040204" pitchFamily="34" charset="0"/>
          </a:endParaRPr>
        </a:p>
      </dgm:t>
    </dgm:pt>
    <dgm:pt modelId="{D43533B1-7BB0-41EF-A908-59F747D5582B}" type="parTrans" cxnId="{D44F0A58-AA5E-45E0-BE0E-9B5F20A54796}">
      <dgm:prSet/>
      <dgm:spPr/>
      <dgm:t>
        <a:bodyPr/>
        <a:lstStyle/>
        <a:p>
          <a:endParaRPr lang="en-DE">
            <a:latin typeface="Verdana" panose="020B0604030504040204" pitchFamily="34" charset="0"/>
            <a:ea typeface="Verdana" panose="020B0604030504040204" pitchFamily="34" charset="0"/>
          </a:endParaRPr>
        </a:p>
      </dgm:t>
    </dgm:pt>
    <dgm:pt modelId="{28BBF33B-5E21-4AE1-B1E7-137D8CD5E65D}" type="sibTrans" cxnId="{D44F0A58-AA5E-45E0-BE0E-9B5F20A54796}">
      <dgm:prSet/>
      <dgm:spPr/>
      <dgm:t>
        <a:bodyPr/>
        <a:lstStyle/>
        <a:p>
          <a:endParaRPr lang="en-DE">
            <a:latin typeface="Verdana" panose="020B0604030504040204" pitchFamily="34" charset="0"/>
            <a:ea typeface="Verdana" panose="020B0604030504040204" pitchFamily="34" charset="0"/>
          </a:endParaRPr>
        </a:p>
      </dgm:t>
    </dgm:pt>
    <dgm:pt modelId="{FB0D3D30-4A53-4ABA-AD53-F9562DFA7496}">
      <dgm:prSet custT="1"/>
      <dgm:spPr>
        <a:solidFill>
          <a:schemeClr val="accent6">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Be considered as an equipment company not a lens company</a:t>
          </a:r>
          <a:endParaRPr lang="en-DE" sz="800">
            <a:solidFill>
              <a:schemeClr val="tx1"/>
            </a:solidFill>
            <a:latin typeface="Verdana" panose="020B0604030504040204" pitchFamily="34" charset="0"/>
            <a:ea typeface="Verdana" panose="020B0604030504040204" pitchFamily="34" charset="0"/>
          </a:endParaRPr>
        </a:p>
      </dgm:t>
    </dgm:pt>
    <dgm:pt modelId="{98361B2B-5D59-4628-93E4-F6F92A0A73D4}" type="parTrans" cxnId="{7EDE9060-3E23-46E7-9B27-AFFAEA3A6C8C}">
      <dgm:prSet/>
      <dgm:spPr/>
      <dgm:t>
        <a:bodyPr/>
        <a:lstStyle/>
        <a:p>
          <a:endParaRPr lang="en-DE">
            <a:latin typeface="Verdana" panose="020B0604030504040204" pitchFamily="34" charset="0"/>
            <a:ea typeface="Verdana" panose="020B0604030504040204" pitchFamily="34" charset="0"/>
          </a:endParaRPr>
        </a:p>
      </dgm:t>
    </dgm:pt>
    <dgm:pt modelId="{F330CBC1-0EEB-4A2A-9491-47E5E74C9E92}" type="sibTrans" cxnId="{7EDE9060-3E23-46E7-9B27-AFFAEA3A6C8C}">
      <dgm:prSet/>
      <dgm:spPr/>
      <dgm:t>
        <a:bodyPr/>
        <a:lstStyle/>
        <a:p>
          <a:endParaRPr lang="en-DE">
            <a:latin typeface="Verdana" panose="020B0604030504040204" pitchFamily="34" charset="0"/>
            <a:ea typeface="Verdana" panose="020B0604030504040204" pitchFamily="34" charset="0"/>
          </a:endParaRPr>
        </a:p>
      </dgm:t>
    </dgm:pt>
    <dgm:pt modelId="{CF7CE5C7-0E08-44A6-993F-62C0852902A7}">
      <dgm:prSet custT="1"/>
      <dgm:spPr>
        <a:solidFill>
          <a:schemeClr val="accent5">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Precision positioning. </a:t>
          </a:r>
          <a:r>
            <a:rPr lang="en-US" sz="800" err="1">
              <a:solidFill>
                <a:schemeClr val="tx1"/>
              </a:solidFill>
              <a:latin typeface="Verdana" panose="020B0604030504040204" pitchFamily="34" charset="0"/>
              <a:ea typeface="Verdana" panose="020B0604030504040204" pitchFamily="34" charset="0"/>
            </a:rPr>
            <a:t>Lenstec’s</a:t>
          </a:r>
          <a:r>
            <a:rPr lang="en-US" sz="800">
              <a:solidFill>
                <a:schemeClr val="tx1"/>
              </a:solidFill>
              <a:latin typeface="Verdana" panose="020B0604030504040204" pitchFamily="34" charset="0"/>
              <a:ea typeface="Verdana" panose="020B0604030504040204" pitchFamily="34" charset="0"/>
            </a:rPr>
            <a:t> hallmark ¼-diopter step manufacturing is a clear differentiator</a:t>
          </a:r>
        </a:p>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Regional support nearby. European office/distribution hub in Bratislava (CMI)—practical for CZ service, trials, and logistics.</a:t>
          </a:r>
          <a:endParaRPr lang="en-DE" sz="800">
            <a:solidFill>
              <a:schemeClr val="tx1"/>
            </a:solidFill>
            <a:latin typeface="Verdana" panose="020B0604030504040204" pitchFamily="34" charset="0"/>
            <a:ea typeface="Verdana" panose="020B0604030504040204" pitchFamily="34" charset="0"/>
          </a:endParaRPr>
        </a:p>
      </dgm:t>
    </dgm:pt>
    <dgm:pt modelId="{7F5E3D96-671D-4337-83D1-AAA2EE34C625}" type="parTrans" cxnId="{69259009-62E9-4C26-8880-BAA8095BBBA9}">
      <dgm:prSet/>
      <dgm:spPr/>
      <dgm:t>
        <a:bodyPr/>
        <a:lstStyle/>
        <a:p>
          <a:endParaRPr lang="en-DE">
            <a:latin typeface="Verdana" panose="020B0604030504040204" pitchFamily="34" charset="0"/>
            <a:ea typeface="Verdana" panose="020B0604030504040204" pitchFamily="34" charset="0"/>
          </a:endParaRPr>
        </a:p>
      </dgm:t>
    </dgm:pt>
    <dgm:pt modelId="{3E9CFBA8-843D-41B9-92CE-8FDAB50FC193}" type="sibTrans" cxnId="{69259009-62E9-4C26-8880-BAA8095BBBA9}">
      <dgm:prSet/>
      <dgm:spPr/>
      <dgm:t>
        <a:bodyPr/>
        <a:lstStyle/>
        <a:p>
          <a:endParaRPr lang="en-DE">
            <a:latin typeface="Verdana" panose="020B0604030504040204" pitchFamily="34" charset="0"/>
            <a:ea typeface="Verdana" panose="020B0604030504040204" pitchFamily="34" charset="0"/>
          </a:endParaRPr>
        </a:p>
      </dgm:t>
    </dgm:pt>
    <dgm:pt modelId="{896D1A4E-BBAB-44F6-8E9A-6BD93B0B411E}">
      <dgm:prSet custT="1"/>
      <dgm:spPr>
        <a:solidFill>
          <a:schemeClr val="accent5">
            <a:lumMod val="20000"/>
            <a:lumOff val="80000"/>
          </a:schemeClr>
        </a:solidFill>
      </dgm:spPr>
      <dgm:t>
        <a:bodyPr/>
        <a:lstStyle/>
        <a:p>
          <a:pPr algn="l">
            <a:buFont typeface="Arial" panose="020B0604020202020204" pitchFamily="34" charset="0"/>
            <a:buChar char="•"/>
          </a:pPr>
          <a:r>
            <a:rPr lang="fr-CA" sz="800" err="1">
              <a:solidFill>
                <a:schemeClr val="tx1"/>
              </a:solidFill>
              <a:latin typeface="Verdana" panose="020B0604030504040204" pitchFamily="34" charset="0"/>
              <a:ea typeface="Verdana" panose="020B0604030504040204" pitchFamily="34" charset="0"/>
            </a:rPr>
            <a:t>Comprehensive</a:t>
          </a:r>
          <a:r>
            <a:rPr lang="fr-CA" sz="800">
              <a:solidFill>
                <a:schemeClr val="tx1"/>
              </a:solidFill>
              <a:latin typeface="Verdana" panose="020B0604030504040204" pitchFamily="34" charset="0"/>
              <a:ea typeface="Verdana" panose="020B0604030504040204" pitchFamily="34" charset="0"/>
            </a:rPr>
            <a:t> IOL portfolio — </a:t>
          </a:r>
          <a:r>
            <a:rPr lang="fr-CA" sz="800" err="1">
              <a:solidFill>
                <a:schemeClr val="tx1"/>
              </a:solidFill>
              <a:latin typeface="Verdana" panose="020B0604030504040204" pitchFamily="34" charset="0"/>
              <a:ea typeface="Verdana" panose="020B0604030504040204" pitchFamily="34" charset="0"/>
            </a:rPr>
            <a:t>Teleon’s</a:t>
          </a:r>
          <a:r>
            <a:rPr lang="fr-CA" sz="800">
              <a:solidFill>
                <a:schemeClr val="tx1"/>
              </a:solidFill>
              <a:latin typeface="Verdana" panose="020B0604030504040204" pitchFamily="34" charset="0"/>
              <a:ea typeface="Verdana" panose="020B0604030504040204" pitchFamily="34" charset="0"/>
            </a:rPr>
            <a:t> line-up </a:t>
          </a:r>
          <a:r>
            <a:rPr lang="fr-CA" sz="800" err="1">
              <a:solidFill>
                <a:schemeClr val="tx1"/>
              </a:solidFill>
              <a:latin typeface="Verdana" panose="020B0604030504040204" pitchFamily="34" charset="0"/>
              <a:ea typeface="Verdana" panose="020B0604030504040204" pitchFamily="34" charset="0"/>
            </a:rPr>
            <a:t>includes</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hydrophilic</a:t>
          </a:r>
          <a:r>
            <a:rPr lang="fr-CA" sz="800">
              <a:solidFill>
                <a:schemeClr val="tx1"/>
              </a:solidFill>
              <a:latin typeface="Verdana" panose="020B0604030504040204" pitchFamily="34" charset="0"/>
              <a:ea typeface="Verdana" panose="020B0604030504040204" pitchFamily="34" charset="0"/>
            </a:rPr>
            <a:t> and </a:t>
          </a:r>
          <a:r>
            <a:rPr lang="fr-CA" sz="800" err="1">
              <a:solidFill>
                <a:schemeClr val="tx1"/>
              </a:solidFill>
              <a:latin typeface="Verdana" panose="020B0604030504040204" pitchFamily="34" charset="0"/>
              <a:ea typeface="Verdana" panose="020B0604030504040204" pitchFamily="34" charset="0"/>
            </a:rPr>
            <a:t>hydrophobic</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IOLs</a:t>
          </a:r>
          <a:r>
            <a:rPr lang="fr-CA" sz="800">
              <a:solidFill>
                <a:schemeClr val="tx1"/>
              </a:solidFill>
              <a:latin typeface="Verdana" panose="020B0604030504040204" pitchFamily="34" charset="0"/>
              <a:ea typeface="Verdana" panose="020B0604030504040204" pitchFamily="34" charset="0"/>
            </a:rPr>
            <a:t>, EDOF, multifocal, </a:t>
          </a:r>
          <a:r>
            <a:rPr lang="fr-CA" sz="800" err="1">
              <a:solidFill>
                <a:schemeClr val="tx1"/>
              </a:solidFill>
              <a:latin typeface="Verdana" panose="020B0604030504040204" pitchFamily="34" charset="0"/>
              <a:ea typeface="Verdana" panose="020B0604030504040204" pitchFamily="34" charset="0"/>
            </a:rPr>
            <a:t>varifocal</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toric</a:t>
          </a:r>
          <a:r>
            <a:rPr lang="fr-CA" sz="800">
              <a:solidFill>
                <a:schemeClr val="tx1"/>
              </a:solidFill>
              <a:latin typeface="Verdana" panose="020B0604030504040204" pitchFamily="34" charset="0"/>
              <a:ea typeface="Verdana" panose="020B0604030504040204" pitchFamily="34" charset="0"/>
            </a:rPr>
            <a:t>, and more, </a:t>
          </a:r>
          <a:r>
            <a:rPr lang="fr-CA" sz="800" err="1">
              <a:solidFill>
                <a:schemeClr val="tx1"/>
              </a:solidFill>
              <a:latin typeface="Verdana" panose="020B0604030504040204" pitchFamily="34" charset="0"/>
              <a:ea typeface="Verdana" panose="020B0604030504040204" pitchFamily="34" charset="0"/>
            </a:rPr>
            <a:t>covering</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virtually</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every</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clinical</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need</a:t>
          </a:r>
          <a:endParaRPr lang="en-DE" sz="800">
            <a:solidFill>
              <a:schemeClr val="tx1"/>
            </a:solidFill>
            <a:latin typeface="Verdana" panose="020B0604030504040204" pitchFamily="34" charset="0"/>
            <a:ea typeface="Verdana" panose="020B0604030504040204" pitchFamily="34" charset="0"/>
          </a:endParaRPr>
        </a:p>
      </dgm:t>
    </dgm:pt>
    <dgm:pt modelId="{9C3E94BF-CBF0-42D9-ACD4-5888091A54D7}" type="parTrans" cxnId="{5AD274EC-C99C-4BD4-A951-1F5EB83B853F}">
      <dgm:prSet/>
      <dgm:spPr/>
      <dgm:t>
        <a:bodyPr/>
        <a:lstStyle/>
        <a:p>
          <a:endParaRPr lang="en-DE">
            <a:latin typeface="Verdana" panose="020B0604030504040204" pitchFamily="34" charset="0"/>
            <a:ea typeface="Verdana" panose="020B0604030504040204" pitchFamily="34" charset="0"/>
          </a:endParaRPr>
        </a:p>
      </dgm:t>
    </dgm:pt>
    <dgm:pt modelId="{9C604AAD-6DC5-4D48-AD83-C31573CD2D56}" type="sibTrans" cxnId="{5AD274EC-C99C-4BD4-A951-1F5EB83B853F}">
      <dgm:prSet/>
      <dgm:spPr/>
      <dgm:t>
        <a:bodyPr/>
        <a:lstStyle/>
        <a:p>
          <a:endParaRPr lang="en-DE">
            <a:latin typeface="Verdana" panose="020B0604030504040204" pitchFamily="34" charset="0"/>
            <a:ea typeface="Verdana" panose="020B0604030504040204" pitchFamily="34" charset="0"/>
          </a:endParaRPr>
        </a:p>
      </dgm:t>
    </dgm:pt>
    <dgm:pt modelId="{FF366A19-F44E-4B0A-A17C-395F1B19C25B}">
      <dgm:prSet custT="1"/>
      <dgm:spPr>
        <a:solidFill>
          <a:schemeClr val="bg1">
            <a:lumMod val="85000"/>
          </a:schemeClr>
        </a:solidFill>
      </dgm:spPr>
      <dgm:t>
        <a:bodyPr/>
        <a:lstStyle/>
        <a:p>
          <a:pPr algn="l">
            <a:buFont typeface="Arial" panose="020B0604020202020204" pitchFamily="34" charset="0"/>
            <a:buChar char="•"/>
          </a:pPr>
          <a:r>
            <a:rPr lang="en-US" sz="800" noProof="0">
              <a:solidFill>
                <a:schemeClr val="tx1"/>
              </a:solidFill>
              <a:latin typeface="Verdana" panose="020B0604030504040204" pitchFamily="34" charset="0"/>
              <a:ea typeface="Verdana" panose="020B0604030504040204" pitchFamily="34" charset="0"/>
            </a:rPr>
            <a:t>Brand power vs. mega-players. Private CZ marketing often leads with Alcon/Zeiss on premium procedures, so surgeon/patient mindshare tilts to incumbents.</a:t>
          </a:r>
        </a:p>
      </dgm:t>
    </dgm:pt>
    <dgm:pt modelId="{6CF657A2-6294-460E-809F-BA794AC8DEBB}" type="parTrans" cxnId="{29BC4385-70D5-4745-A27E-4CD27EA5EC04}">
      <dgm:prSet/>
      <dgm:spPr/>
      <dgm:t>
        <a:bodyPr/>
        <a:lstStyle/>
        <a:p>
          <a:endParaRPr lang="en-DE">
            <a:latin typeface="Verdana" panose="020B0604030504040204" pitchFamily="34" charset="0"/>
            <a:ea typeface="Verdana" panose="020B0604030504040204" pitchFamily="34" charset="0"/>
          </a:endParaRPr>
        </a:p>
      </dgm:t>
    </dgm:pt>
    <dgm:pt modelId="{7A0599D9-1D3C-4DFF-9A48-238A8B928C4F}" type="sibTrans" cxnId="{29BC4385-70D5-4745-A27E-4CD27EA5EC04}">
      <dgm:prSet/>
      <dgm:spPr/>
      <dgm:t>
        <a:bodyPr/>
        <a:lstStyle/>
        <a:p>
          <a:endParaRPr lang="en-DE">
            <a:latin typeface="Verdana" panose="020B0604030504040204" pitchFamily="34" charset="0"/>
            <a:ea typeface="Verdana" panose="020B0604030504040204" pitchFamily="34" charset="0"/>
          </a:endParaRPr>
        </a:p>
      </dgm:t>
    </dgm:pt>
    <dgm:pt modelId="{7551666C-2D76-4240-B9AE-0C1198EB63EA}">
      <dgm:prSet custT="1"/>
      <dgm:spPr>
        <a:solidFill>
          <a:schemeClr val="bg1">
            <a:lumMod val="85000"/>
          </a:schemeClr>
        </a:solidFill>
      </dgm:spPr>
      <dgm:t>
        <a:bodyPr/>
        <a:lstStyle/>
        <a:p>
          <a:pPr algn="l">
            <a:buFont typeface="Arial" panose="020B0604020202020204" pitchFamily="34" charset="0"/>
            <a:buNone/>
          </a:pPr>
          <a:r>
            <a:rPr lang="fr-CA" sz="800" err="1">
              <a:solidFill>
                <a:schemeClr val="tx1"/>
              </a:solidFill>
              <a:latin typeface="Verdana" panose="020B0604030504040204" pitchFamily="34" charset="0"/>
              <a:ea typeface="Verdana" panose="020B0604030504040204" pitchFamily="34" charset="0"/>
            </a:rPr>
            <a:t>Hydrophilic</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material</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bias</a:t>
          </a:r>
          <a:r>
            <a:rPr lang="fr-CA" sz="800">
              <a:solidFill>
                <a:schemeClr val="tx1"/>
              </a:solidFill>
              <a:latin typeface="Verdana" panose="020B0604030504040204" pitchFamily="34" charset="0"/>
              <a:ea typeface="Verdana" panose="020B0604030504040204" pitchFamily="34" charset="0"/>
            </a:rPr>
            <a:t> — </a:t>
          </a:r>
          <a:r>
            <a:rPr lang="fr-CA" sz="800" err="1">
              <a:solidFill>
                <a:schemeClr val="tx1"/>
              </a:solidFill>
              <a:latin typeface="Verdana" panose="020B0604030504040204" pitchFamily="34" charset="0"/>
              <a:ea typeface="Verdana" panose="020B0604030504040204" pitchFamily="34" charset="0"/>
            </a:rPr>
            <a:t>Some</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Teleon</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lenses</a:t>
          </a:r>
          <a:r>
            <a:rPr lang="fr-CA" sz="800">
              <a:solidFill>
                <a:schemeClr val="tx1"/>
              </a:solidFill>
              <a:latin typeface="Verdana" panose="020B0604030504040204" pitchFamily="34" charset="0"/>
              <a:ea typeface="Verdana" panose="020B0604030504040204" pitchFamily="34" charset="0"/>
            </a:rPr>
            <a:t> (e.g., LENTIS </a:t>
          </a:r>
          <a:r>
            <a:rPr lang="fr-CA" sz="800" err="1">
              <a:solidFill>
                <a:schemeClr val="tx1"/>
              </a:solidFill>
              <a:latin typeface="Verdana" panose="020B0604030504040204" pitchFamily="34" charset="0"/>
              <a:ea typeface="Verdana" panose="020B0604030504040204" pitchFamily="34" charset="0"/>
            </a:rPr>
            <a:t>Comfort</a:t>
          </a:r>
          <a:r>
            <a:rPr lang="fr-CA" sz="800">
              <a:solidFill>
                <a:schemeClr val="tx1"/>
              </a:solidFill>
              <a:latin typeface="Verdana" panose="020B0604030504040204" pitchFamily="34" charset="0"/>
              <a:ea typeface="Verdana" panose="020B0604030504040204" pitchFamily="34" charset="0"/>
            </a:rPr>
            <a:t>) use </a:t>
          </a:r>
          <a:r>
            <a:rPr lang="fr-CA" sz="800" err="1">
              <a:solidFill>
                <a:schemeClr val="tx1"/>
              </a:solidFill>
              <a:latin typeface="Verdana" panose="020B0604030504040204" pitchFamily="34" charset="0"/>
              <a:ea typeface="Verdana" panose="020B0604030504040204" pitchFamily="34" charset="0"/>
            </a:rPr>
            <a:t>hydrophilic</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acrylic</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which</a:t>
          </a:r>
          <a:r>
            <a:rPr lang="fr-CA" sz="800">
              <a:solidFill>
                <a:schemeClr val="tx1"/>
              </a:solidFill>
              <a:latin typeface="Verdana" panose="020B0604030504040204" pitchFamily="34" charset="0"/>
              <a:ea typeface="Verdana" panose="020B0604030504040204" pitchFamily="34" charset="0"/>
            </a:rPr>
            <a:t> can face </a:t>
          </a:r>
          <a:r>
            <a:rPr lang="fr-CA" sz="800" err="1">
              <a:solidFill>
                <a:schemeClr val="tx1"/>
              </a:solidFill>
              <a:latin typeface="Verdana" panose="020B0604030504040204" pitchFamily="34" charset="0"/>
              <a:ea typeface="Verdana" panose="020B0604030504040204" pitchFamily="34" charset="0"/>
            </a:rPr>
            <a:t>skepticism</a:t>
          </a:r>
          <a:r>
            <a:rPr lang="fr-CA" sz="800">
              <a:solidFill>
                <a:schemeClr val="tx1"/>
              </a:solidFill>
              <a:latin typeface="Verdana" panose="020B0604030504040204" pitchFamily="34" charset="0"/>
              <a:ea typeface="Verdana" panose="020B0604030504040204" pitchFamily="34" charset="0"/>
            </a:rPr>
            <a:t> </a:t>
          </a:r>
          <a:r>
            <a:rPr lang="fr-CA" sz="800" err="1">
              <a:solidFill>
                <a:schemeClr val="tx1"/>
              </a:solidFill>
              <a:latin typeface="Verdana" panose="020B0604030504040204" pitchFamily="34" charset="0"/>
              <a:ea typeface="Verdana" panose="020B0604030504040204" pitchFamily="34" charset="0"/>
            </a:rPr>
            <a:t>compared</a:t>
          </a:r>
          <a:r>
            <a:rPr lang="fr-CA" sz="800">
              <a:solidFill>
                <a:schemeClr val="tx1"/>
              </a:solidFill>
              <a:latin typeface="Verdana" panose="020B0604030504040204" pitchFamily="34" charset="0"/>
              <a:ea typeface="Verdana" panose="020B0604030504040204" pitchFamily="34" charset="0"/>
            </a:rPr>
            <a:t> to </a:t>
          </a:r>
          <a:r>
            <a:rPr lang="fr-CA" sz="800" err="1">
              <a:solidFill>
                <a:schemeClr val="tx1"/>
              </a:solidFill>
              <a:latin typeface="Verdana" panose="020B0604030504040204" pitchFamily="34" charset="0"/>
              <a:ea typeface="Verdana" panose="020B0604030504040204" pitchFamily="34" charset="0"/>
            </a:rPr>
            <a:t>hydrophobic</a:t>
          </a:r>
          <a:r>
            <a:rPr lang="fr-CA" sz="800">
              <a:solidFill>
                <a:schemeClr val="tx1"/>
              </a:solidFill>
              <a:latin typeface="Verdana" panose="020B0604030504040204" pitchFamily="34" charset="0"/>
              <a:ea typeface="Verdana" panose="020B0604030504040204" pitchFamily="34" charset="0"/>
            </a:rPr>
            <a:t> alternatives in certain practices</a:t>
          </a:r>
          <a:endParaRPr lang="en-DE" sz="800">
            <a:solidFill>
              <a:schemeClr val="tx1"/>
            </a:solidFill>
            <a:latin typeface="Verdana" panose="020B0604030504040204" pitchFamily="34" charset="0"/>
            <a:ea typeface="Verdana" panose="020B0604030504040204" pitchFamily="34" charset="0"/>
          </a:endParaRPr>
        </a:p>
      </dgm:t>
    </dgm:pt>
    <dgm:pt modelId="{67B5F482-A367-49CD-BB46-BE5774146AE8}" type="parTrans" cxnId="{DCD08BB8-A910-4C72-9A6F-32F0520AA41B}">
      <dgm:prSet/>
      <dgm:spPr/>
      <dgm:t>
        <a:bodyPr/>
        <a:lstStyle/>
        <a:p>
          <a:endParaRPr lang="en-DE">
            <a:latin typeface="Verdana" panose="020B0604030504040204" pitchFamily="34" charset="0"/>
            <a:ea typeface="Verdana" panose="020B0604030504040204" pitchFamily="34" charset="0"/>
          </a:endParaRPr>
        </a:p>
      </dgm:t>
    </dgm:pt>
    <dgm:pt modelId="{051EB1FF-2ECA-4C46-BF08-6738B6717441}" type="sibTrans" cxnId="{DCD08BB8-A910-4C72-9A6F-32F0520AA41B}">
      <dgm:prSet/>
      <dgm:spPr/>
      <dgm:t>
        <a:bodyPr/>
        <a:lstStyle/>
        <a:p>
          <a:endParaRPr lang="en-DE">
            <a:latin typeface="Verdana" panose="020B0604030504040204" pitchFamily="34" charset="0"/>
            <a:ea typeface="Verdana" panose="020B0604030504040204" pitchFamily="34" charset="0"/>
          </a:endParaRPr>
        </a:p>
      </dgm:t>
    </dgm:pt>
    <dgm:pt modelId="{1C575E32-D89C-45E9-AC9B-8AE706E32519}">
      <dgm:prSet custT="1"/>
      <dgm:spPr>
        <a:solidFill>
          <a:schemeClr val="accent3">
            <a:lumMod val="20000"/>
            <a:lumOff val="80000"/>
          </a:schemeClr>
        </a:solidFill>
      </dgm:spPr>
      <dgm:t>
        <a:bodyPr/>
        <a:lstStyle/>
        <a:p>
          <a:pPr algn="l">
            <a:buFont typeface="Arial" panose="020B0604020202020204" pitchFamily="34" charset="0"/>
            <a:buNone/>
          </a:pPr>
          <a:r>
            <a:rPr lang="en-US" sz="800">
              <a:solidFill>
                <a:schemeClr val="tx1"/>
              </a:solidFill>
              <a:latin typeface="Verdana" panose="020B0604030504040204" pitchFamily="34" charset="0"/>
              <a:ea typeface="Verdana" panose="020B0604030504040204" pitchFamily="34" charset="0"/>
            </a:rPr>
            <a:t>Local KOL ties. Czech surgeons are visible in presbyopic/“accommodating” IOL discourse; targeted collaborations/trials can raise profile</a:t>
          </a:r>
          <a:endParaRPr lang="en-DE" sz="800">
            <a:solidFill>
              <a:schemeClr val="tx1"/>
            </a:solidFill>
            <a:latin typeface="Verdana" panose="020B0604030504040204" pitchFamily="34" charset="0"/>
            <a:ea typeface="Verdana" panose="020B0604030504040204" pitchFamily="34" charset="0"/>
          </a:endParaRPr>
        </a:p>
      </dgm:t>
    </dgm:pt>
    <dgm:pt modelId="{8F282F81-B23B-4DD6-B1A9-070205D1DB99}" type="parTrans" cxnId="{6C8AB58A-8BBD-47E7-8271-577208FB45E2}">
      <dgm:prSet/>
      <dgm:spPr/>
      <dgm:t>
        <a:bodyPr/>
        <a:lstStyle/>
        <a:p>
          <a:endParaRPr lang="en-DE">
            <a:latin typeface="Verdana" panose="020B0604030504040204" pitchFamily="34" charset="0"/>
            <a:ea typeface="Verdana" panose="020B0604030504040204" pitchFamily="34" charset="0"/>
          </a:endParaRPr>
        </a:p>
      </dgm:t>
    </dgm:pt>
    <dgm:pt modelId="{E8F874B5-2E0E-425F-84BA-729DFBC90711}" type="sibTrans" cxnId="{6C8AB58A-8BBD-47E7-8271-577208FB45E2}">
      <dgm:prSet/>
      <dgm:spPr/>
      <dgm:t>
        <a:bodyPr/>
        <a:lstStyle/>
        <a:p>
          <a:endParaRPr lang="en-DE">
            <a:latin typeface="Verdana" panose="020B0604030504040204" pitchFamily="34" charset="0"/>
            <a:ea typeface="Verdana" panose="020B0604030504040204" pitchFamily="34" charset="0"/>
          </a:endParaRPr>
        </a:p>
      </dgm:t>
    </dgm:pt>
    <dgm:pt modelId="{DB8561A2-C6BC-4BB5-A3E9-8B5E617D3329}">
      <dgm:prSet custT="1"/>
      <dgm:spPr>
        <a:solidFill>
          <a:schemeClr val="accent3">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Full-range positioning — </a:t>
          </a:r>
          <a:r>
            <a:rPr lang="en-US" sz="800" err="1">
              <a:solidFill>
                <a:schemeClr val="tx1"/>
              </a:solidFill>
              <a:latin typeface="Verdana" panose="020B0604030504040204" pitchFamily="34" charset="0"/>
              <a:ea typeface="Verdana" panose="020B0604030504040204" pitchFamily="34" charset="0"/>
            </a:rPr>
            <a:t>Teleon's</a:t>
          </a:r>
          <a:r>
            <a:rPr lang="en-US" sz="800">
              <a:solidFill>
                <a:schemeClr val="tx1"/>
              </a:solidFill>
              <a:latin typeface="Verdana" panose="020B0604030504040204" pitchFamily="34" charset="0"/>
              <a:ea typeface="Verdana" panose="020B0604030504040204" pitchFamily="34" charset="0"/>
            </a:rPr>
            <a:t> diversity (</a:t>
          </a:r>
          <a:r>
            <a:rPr lang="en-US" sz="800" err="1">
              <a:solidFill>
                <a:schemeClr val="tx1"/>
              </a:solidFill>
              <a:latin typeface="Verdana" panose="020B0604030504040204" pitchFamily="34" charset="0"/>
              <a:ea typeface="Verdana" panose="020B0604030504040204" pitchFamily="34" charset="0"/>
            </a:rPr>
            <a:t>monofocal</a:t>
          </a:r>
          <a:r>
            <a:rPr lang="en-US" sz="800">
              <a:solidFill>
                <a:schemeClr val="tx1"/>
              </a:solidFill>
              <a:latin typeface="Verdana" panose="020B0604030504040204" pitchFamily="34" charset="0"/>
              <a:ea typeface="Verdana" panose="020B0604030504040204" pitchFamily="34" charset="0"/>
            </a:rPr>
            <a:t> to premium/</a:t>
          </a:r>
          <a:r>
            <a:rPr lang="en-US" sz="800" err="1">
              <a:solidFill>
                <a:schemeClr val="tx1"/>
              </a:solidFill>
              <a:latin typeface="Verdana" panose="020B0604030504040204" pitchFamily="34" charset="0"/>
              <a:ea typeface="Verdana" panose="020B0604030504040204" pitchFamily="34" charset="0"/>
            </a:rPr>
            <a:t>toric</a:t>
          </a:r>
          <a:r>
            <a:rPr lang="en-US" sz="800">
              <a:solidFill>
                <a:schemeClr val="tx1"/>
              </a:solidFill>
              <a:latin typeface="Verdana" panose="020B0604030504040204" pitchFamily="34" charset="0"/>
              <a:ea typeface="Verdana" panose="020B0604030504040204" pitchFamily="34" charset="0"/>
            </a:rPr>
            <a:t>) is ideal for clinics wanting a one-stop portfolio, easing stocking and workflow.</a:t>
          </a:r>
          <a:endParaRPr lang="en-DE" sz="800">
            <a:solidFill>
              <a:schemeClr val="tx1"/>
            </a:solidFill>
            <a:latin typeface="Verdana" panose="020B0604030504040204" pitchFamily="34" charset="0"/>
            <a:ea typeface="Verdana" panose="020B0604030504040204" pitchFamily="34" charset="0"/>
          </a:endParaRPr>
        </a:p>
      </dgm:t>
    </dgm:pt>
    <dgm:pt modelId="{69257632-C789-4D47-B1A0-241B544D76A8}" type="parTrans" cxnId="{499DBA22-7318-437C-88F5-DF62913AA1D0}">
      <dgm:prSet/>
      <dgm:spPr/>
      <dgm:t>
        <a:bodyPr/>
        <a:lstStyle/>
        <a:p>
          <a:endParaRPr lang="en-DE">
            <a:latin typeface="Verdana" panose="020B0604030504040204" pitchFamily="34" charset="0"/>
            <a:ea typeface="Verdana" panose="020B0604030504040204" pitchFamily="34" charset="0"/>
          </a:endParaRPr>
        </a:p>
      </dgm:t>
    </dgm:pt>
    <dgm:pt modelId="{C9D4F24C-1E3A-4BFD-97C2-32C00CCC52C9}" type="sibTrans" cxnId="{499DBA22-7318-437C-88F5-DF62913AA1D0}">
      <dgm:prSet/>
      <dgm:spPr/>
      <dgm:t>
        <a:bodyPr/>
        <a:lstStyle/>
        <a:p>
          <a:endParaRPr lang="en-DE">
            <a:latin typeface="Verdana" panose="020B0604030504040204" pitchFamily="34" charset="0"/>
            <a:ea typeface="Verdana" panose="020B0604030504040204" pitchFamily="34" charset="0"/>
          </a:endParaRPr>
        </a:p>
      </dgm:t>
    </dgm:pt>
    <dgm:pt modelId="{CDB9DB9D-E6CB-454D-A9A8-F8F003ABAF72}">
      <dgm:prSet custT="1"/>
      <dgm:spPr>
        <a:solidFill>
          <a:schemeClr val="accent6">
            <a:lumMod val="20000"/>
            <a:lumOff val="80000"/>
          </a:schemeClr>
        </a:solidFill>
      </dgm:spPr>
      <dgm:t>
        <a:bodyPr/>
        <a:lstStyle/>
        <a:p>
          <a:pPr algn="l">
            <a:buFont typeface="Arial" panose="020B0604020202020204" pitchFamily="34" charset="0"/>
            <a:buNone/>
          </a:pPr>
          <a:endParaRPr lang="es-ES" sz="800">
            <a:solidFill>
              <a:schemeClr val="tx1"/>
            </a:solidFill>
            <a:latin typeface="Verdana" panose="020B0604030504040204" pitchFamily="34" charset="0"/>
            <a:ea typeface="Verdana" panose="020B0604030504040204" pitchFamily="34" charset="0"/>
          </a:endParaRPr>
        </a:p>
      </dgm:t>
    </dgm:pt>
    <dgm:pt modelId="{224EA664-D126-459B-AAB8-C2930428D226}" type="parTrans" cxnId="{43A0B6D9-FB97-42F0-AECC-CF4E7903FD7B}">
      <dgm:prSet/>
      <dgm:spPr/>
      <dgm:t>
        <a:bodyPr/>
        <a:lstStyle/>
        <a:p>
          <a:endParaRPr lang="en-DE">
            <a:latin typeface="Verdana" panose="020B0604030504040204" pitchFamily="34" charset="0"/>
            <a:ea typeface="Verdana" panose="020B0604030504040204" pitchFamily="34" charset="0"/>
          </a:endParaRPr>
        </a:p>
      </dgm:t>
    </dgm:pt>
    <dgm:pt modelId="{237DA99C-8A82-4AFE-A5A5-0F084B2811E7}" type="sibTrans" cxnId="{43A0B6D9-FB97-42F0-AECC-CF4E7903FD7B}">
      <dgm:prSet/>
      <dgm:spPr/>
      <dgm:t>
        <a:bodyPr/>
        <a:lstStyle/>
        <a:p>
          <a:endParaRPr lang="en-DE">
            <a:latin typeface="Verdana" panose="020B0604030504040204" pitchFamily="34" charset="0"/>
            <a:ea typeface="Verdana" panose="020B0604030504040204" pitchFamily="34" charset="0"/>
          </a:endParaRPr>
        </a:p>
      </dgm:t>
    </dgm:pt>
    <dgm:pt modelId="{2F9CA721-344B-4B84-A23E-195BC1946749}">
      <dgm:prSet custT="1"/>
      <dgm:spPr>
        <a:solidFill>
          <a:schemeClr val="accent6">
            <a:lumMod val="20000"/>
            <a:lumOff val="80000"/>
          </a:schemeClr>
        </a:solidFill>
      </dgm:spPr>
      <dgm:t>
        <a:bodyPr/>
        <a:lstStyle/>
        <a:p>
          <a:pPr algn="l">
            <a:buFont typeface="Arial" panose="020B0604020202020204" pitchFamily="34" charset="0"/>
            <a:buChar char="•"/>
          </a:pPr>
          <a:r>
            <a:rPr lang="en-US" sz="800">
              <a:solidFill>
                <a:schemeClr val="tx1"/>
              </a:solidFill>
              <a:latin typeface="Verdana" panose="020B0604030504040204" pitchFamily="34" charset="0"/>
              <a:ea typeface="Verdana" panose="020B0604030504040204" pitchFamily="34" charset="0"/>
            </a:rPr>
            <a:t>Strong competition in premium segment — Alcon (PanOptix), J&amp;J (</a:t>
          </a:r>
          <a:r>
            <a:rPr lang="en-US" sz="800" err="1">
              <a:solidFill>
                <a:schemeClr val="tx1"/>
              </a:solidFill>
              <a:latin typeface="Verdana" panose="020B0604030504040204" pitchFamily="34" charset="0"/>
              <a:ea typeface="Verdana" panose="020B0604030504040204" pitchFamily="34" charset="0"/>
            </a:rPr>
            <a:t>Tecnis</a:t>
          </a:r>
          <a:r>
            <a:rPr lang="en-US" sz="800">
              <a:solidFill>
                <a:schemeClr val="tx1"/>
              </a:solidFill>
              <a:latin typeface="Verdana" panose="020B0604030504040204" pitchFamily="34" charset="0"/>
              <a:ea typeface="Verdana" panose="020B0604030504040204" pitchFamily="34" charset="0"/>
            </a:rPr>
            <a:t>), Zeiss (AT LARA), etc., command high clinic and patient trust, making it hard to displace.</a:t>
          </a:r>
          <a:endParaRPr lang="en-DE" sz="800">
            <a:solidFill>
              <a:schemeClr val="tx1"/>
            </a:solidFill>
            <a:latin typeface="Verdana" panose="020B0604030504040204" pitchFamily="34" charset="0"/>
            <a:ea typeface="Verdana" panose="020B0604030504040204" pitchFamily="34" charset="0"/>
          </a:endParaRPr>
        </a:p>
      </dgm:t>
    </dgm:pt>
    <dgm:pt modelId="{48ADA956-A455-4E71-BF99-6F8B9A1ADDDC}" type="parTrans" cxnId="{AD87C5EF-DC74-4616-BD68-E9E3D44EE52B}">
      <dgm:prSet/>
      <dgm:spPr/>
      <dgm:t>
        <a:bodyPr/>
        <a:lstStyle/>
        <a:p>
          <a:endParaRPr lang="en-DE">
            <a:latin typeface="Verdana" panose="020B0604030504040204" pitchFamily="34" charset="0"/>
            <a:ea typeface="Verdana" panose="020B0604030504040204" pitchFamily="34" charset="0"/>
          </a:endParaRPr>
        </a:p>
      </dgm:t>
    </dgm:pt>
    <dgm:pt modelId="{33C15981-FEFB-46CE-9E3F-E69A74AE3E21}" type="sibTrans" cxnId="{AD87C5EF-DC74-4616-BD68-E9E3D44EE52B}">
      <dgm:prSet/>
      <dgm:spPr/>
      <dgm:t>
        <a:bodyPr/>
        <a:lstStyle/>
        <a:p>
          <a:endParaRPr lang="en-DE">
            <a:latin typeface="Verdana" panose="020B0604030504040204" pitchFamily="34" charset="0"/>
            <a:ea typeface="Verdana" panose="020B0604030504040204" pitchFamily="34" charset="0"/>
          </a:endParaRPr>
        </a:p>
      </dgm:t>
    </dgm:pt>
    <dgm:pt modelId="{D29E92EF-6C92-4781-B731-575036B9C5C2}">
      <dgm:prSet custT="1"/>
      <dgm:spPr>
        <a:solidFill>
          <a:schemeClr val="bg2"/>
        </a:solidFill>
      </dgm:spPr>
      <dgm:t>
        <a:bodyPr/>
        <a:lstStyle/>
        <a:p>
          <a:r>
            <a:rPr lang="en-GB" sz="1100" b="1" dirty="0" err="1">
              <a:solidFill>
                <a:schemeClr val="tx1"/>
              </a:solidFill>
            </a:rPr>
            <a:t>Medicontur</a:t>
          </a:r>
          <a:endParaRPr lang="en-DE" sz="1100" b="1" dirty="0">
            <a:solidFill>
              <a:schemeClr val="tx1"/>
            </a:solidFill>
          </a:endParaRPr>
        </a:p>
      </dgm:t>
    </dgm:pt>
    <dgm:pt modelId="{90AB6280-5553-45A4-A832-60501A5D478A}" type="parTrans" cxnId="{81D8B3BA-A1C1-4DD4-BBC1-4E92014310CB}">
      <dgm:prSet/>
      <dgm:spPr/>
      <dgm:t>
        <a:bodyPr/>
        <a:lstStyle/>
        <a:p>
          <a:endParaRPr lang="en-DE"/>
        </a:p>
      </dgm:t>
    </dgm:pt>
    <dgm:pt modelId="{72AFF2FC-9F73-4054-9698-D035F519B26D}" type="sibTrans" cxnId="{81D8B3BA-A1C1-4DD4-BBC1-4E92014310CB}">
      <dgm:prSet/>
      <dgm:spPr/>
      <dgm:t>
        <a:bodyPr/>
        <a:lstStyle/>
        <a:p>
          <a:endParaRPr lang="en-DE"/>
        </a:p>
      </dgm:t>
    </dgm:pt>
    <dgm:pt modelId="{592D2CD5-2FA7-4C31-B010-6418F2E5D498}">
      <dgm:prSet custT="1"/>
      <dgm:spPr>
        <a:solidFill>
          <a:schemeClr val="bg2"/>
        </a:solidFill>
      </dgm:spPr>
      <dgm:t>
        <a:bodyPr/>
        <a:lstStyle/>
        <a:p>
          <a:r>
            <a:rPr lang="en-US" sz="1100" b="1" err="1">
              <a:solidFill>
                <a:schemeClr val="tx1"/>
              </a:solidFill>
            </a:rPr>
            <a:t>Lenstec</a:t>
          </a:r>
          <a:endParaRPr lang="en-DE" sz="1100" b="1">
            <a:solidFill>
              <a:schemeClr val="tx1"/>
            </a:solidFill>
          </a:endParaRPr>
        </a:p>
      </dgm:t>
    </dgm:pt>
    <dgm:pt modelId="{39A58654-3B8F-4532-A951-43BE0D25D322}" type="parTrans" cxnId="{753C8704-F74E-47BD-A99E-2D6DB73647A1}">
      <dgm:prSet/>
      <dgm:spPr/>
      <dgm:t>
        <a:bodyPr/>
        <a:lstStyle/>
        <a:p>
          <a:endParaRPr lang="en-DE"/>
        </a:p>
      </dgm:t>
    </dgm:pt>
    <dgm:pt modelId="{09936FC5-FDBE-49B9-A19F-7C6F66848E7D}" type="sibTrans" cxnId="{753C8704-F74E-47BD-A99E-2D6DB73647A1}">
      <dgm:prSet/>
      <dgm:spPr/>
      <dgm:t>
        <a:bodyPr/>
        <a:lstStyle/>
        <a:p>
          <a:endParaRPr lang="en-DE"/>
        </a:p>
      </dgm:t>
    </dgm:pt>
    <dgm:pt modelId="{29B2C192-DAB0-407B-9E7C-B7F75B8DCAB0}">
      <dgm:prSet custT="1"/>
      <dgm:spPr>
        <a:solidFill>
          <a:schemeClr val="bg2"/>
        </a:solidFill>
      </dgm:spPr>
      <dgm:t>
        <a:bodyPr/>
        <a:lstStyle/>
        <a:p>
          <a:r>
            <a:rPr lang="en-US" sz="1100" b="1">
              <a:solidFill>
                <a:schemeClr val="tx1"/>
              </a:solidFill>
            </a:rPr>
            <a:t>Askin </a:t>
          </a:r>
          <a:r>
            <a:rPr lang="en-US" sz="1100" b="1" err="1">
              <a:solidFill>
                <a:schemeClr val="tx1"/>
              </a:solidFill>
            </a:rPr>
            <a:t>Teleon</a:t>
          </a:r>
          <a:endParaRPr lang="en-DE" sz="1100" b="1">
            <a:solidFill>
              <a:schemeClr val="tx1"/>
            </a:solidFill>
          </a:endParaRPr>
        </a:p>
      </dgm:t>
    </dgm:pt>
    <dgm:pt modelId="{CB793DCA-2C9F-4A2F-911A-3CC7D05BA7EC}" type="parTrans" cxnId="{9DD26202-E284-420B-A3A2-12831E61F59F}">
      <dgm:prSet/>
      <dgm:spPr/>
      <dgm:t>
        <a:bodyPr/>
        <a:lstStyle/>
        <a:p>
          <a:endParaRPr lang="en-DE"/>
        </a:p>
      </dgm:t>
    </dgm:pt>
    <dgm:pt modelId="{EB77939B-A645-48AD-AC2C-65BCA0C9714C}" type="sibTrans" cxnId="{9DD26202-E284-420B-A3A2-12831E61F59F}">
      <dgm:prSet/>
      <dgm:spPr/>
      <dgm:t>
        <a:bodyPr/>
        <a:lstStyle/>
        <a:p>
          <a:endParaRPr lang="en-DE"/>
        </a:p>
      </dgm:t>
    </dgm:pt>
    <dgm:pt modelId="{7C761424-091C-41F8-8C8B-67B4CE414880}">
      <dgm:prSet/>
      <dgm:spPr>
        <a:noFill/>
        <a:ln>
          <a:noFill/>
        </a:ln>
      </dgm:spPr>
      <dgm:t>
        <a:bodyPr/>
        <a:lstStyle/>
        <a:p>
          <a:endParaRPr lang="en-DE" b="1">
            <a:solidFill>
              <a:schemeClr val="tx1">
                <a:lumMod val="50000"/>
                <a:lumOff val="50000"/>
              </a:schemeClr>
            </a:solidFill>
          </a:endParaRPr>
        </a:p>
      </dgm:t>
    </dgm:pt>
    <dgm:pt modelId="{848A35C6-612F-4C1D-A40B-B572D59C2F9D}" type="sibTrans" cxnId="{51518F33-A0AD-4327-A079-697FB425BE1D}">
      <dgm:prSet/>
      <dgm:spPr/>
      <dgm:t>
        <a:bodyPr/>
        <a:lstStyle/>
        <a:p>
          <a:endParaRPr lang="en-DE"/>
        </a:p>
      </dgm:t>
    </dgm:pt>
    <dgm:pt modelId="{F35D26D3-C453-4609-9BE6-5474C87B2248}" type="parTrans" cxnId="{51518F33-A0AD-4327-A079-697FB425BE1D}">
      <dgm:prSet/>
      <dgm:spPr/>
      <dgm:t>
        <a:bodyPr/>
        <a:lstStyle/>
        <a:p>
          <a:endParaRPr lang="en-DE"/>
        </a:p>
      </dgm:t>
    </dgm:pt>
    <dgm:pt modelId="{53B4F01F-1D62-4C11-8403-4874EA8248D4}" type="pres">
      <dgm:prSet presAssocID="{51497862-87D5-4488-9AA5-A3B0059BDC10}" presName="Name0" presStyleCnt="0">
        <dgm:presLayoutVars>
          <dgm:chPref val="1"/>
          <dgm:dir/>
          <dgm:animOne val="branch"/>
          <dgm:animLvl val="lvl"/>
          <dgm:resizeHandles/>
        </dgm:presLayoutVars>
      </dgm:prSet>
      <dgm:spPr/>
    </dgm:pt>
    <dgm:pt modelId="{A3A5DA3C-A266-43A1-9DB3-C8789BCF7A9D}" type="pres">
      <dgm:prSet presAssocID="{7C761424-091C-41F8-8C8B-67B4CE414880}" presName="vertOne" presStyleCnt="0"/>
      <dgm:spPr/>
    </dgm:pt>
    <dgm:pt modelId="{59DD49EB-C34B-45AF-99E6-C48C2723EE7C}" type="pres">
      <dgm:prSet presAssocID="{7C761424-091C-41F8-8C8B-67B4CE414880}" presName="txOne" presStyleLbl="node0" presStyleIdx="0" presStyleCnt="5" custScaleX="23041" custScaleY="58617">
        <dgm:presLayoutVars>
          <dgm:chPref val="3"/>
        </dgm:presLayoutVars>
      </dgm:prSet>
      <dgm:spPr/>
    </dgm:pt>
    <dgm:pt modelId="{87CE3E72-261D-4838-9BFA-9106059AEF84}" type="pres">
      <dgm:prSet presAssocID="{7C761424-091C-41F8-8C8B-67B4CE414880}" presName="parTransOne" presStyleCnt="0"/>
      <dgm:spPr/>
    </dgm:pt>
    <dgm:pt modelId="{48DD9094-7A12-45C9-BD40-988BF66E55E0}" type="pres">
      <dgm:prSet presAssocID="{7C761424-091C-41F8-8C8B-67B4CE414880}" presName="horzOne" presStyleCnt="0"/>
      <dgm:spPr/>
    </dgm:pt>
    <dgm:pt modelId="{72B84150-3EC0-4A3A-867C-90E9C083C2E9}" type="pres">
      <dgm:prSet presAssocID="{D29E92EF-6C92-4781-B731-575036B9C5C2}" presName="vertTwo" presStyleCnt="0"/>
      <dgm:spPr/>
    </dgm:pt>
    <dgm:pt modelId="{3F7FE334-F95F-4756-B809-77B9F7661D97}" type="pres">
      <dgm:prSet presAssocID="{D29E92EF-6C92-4781-B731-575036B9C5C2}" presName="txTwo" presStyleLbl="node2" presStyleIdx="0" presStyleCnt="5" custScaleX="23086" custScaleY="86295">
        <dgm:presLayoutVars>
          <dgm:chPref val="3"/>
        </dgm:presLayoutVars>
      </dgm:prSet>
      <dgm:spPr/>
    </dgm:pt>
    <dgm:pt modelId="{AAAB7D2F-771E-4A3B-A0BD-C7CB8CA7A20F}" type="pres">
      <dgm:prSet presAssocID="{D29E92EF-6C92-4781-B731-575036B9C5C2}" presName="parTransTwo" presStyleCnt="0"/>
      <dgm:spPr/>
    </dgm:pt>
    <dgm:pt modelId="{B89C2D14-6785-4C41-B522-2A2FF31642CE}" type="pres">
      <dgm:prSet presAssocID="{D29E92EF-6C92-4781-B731-575036B9C5C2}" presName="horzTwo" presStyleCnt="0"/>
      <dgm:spPr/>
    </dgm:pt>
    <dgm:pt modelId="{B18B7405-CC45-4537-A59A-97F489EEDEFA}" type="pres">
      <dgm:prSet presAssocID="{592D2CD5-2FA7-4C31-B010-6418F2E5D498}" presName="vertThree" presStyleCnt="0"/>
      <dgm:spPr/>
    </dgm:pt>
    <dgm:pt modelId="{FF0590DD-8003-425C-9CEC-ADCC25A27210}" type="pres">
      <dgm:prSet presAssocID="{592D2CD5-2FA7-4C31-B010-6418F2E5D498}" presName="txThree" presStyleLbl="node3" presStyleIdx="0" presStyleCnt="5" custScaleX="23176" custScaleY="86295">
        <dgm:presLayoutVars>
          <dgm:chPref val="3"/>
        </dgm:presLayoutVars>
      </dgm:prSet>
      <dgm:spPr/>
    </dgm:pt>
    <dgm:pt modelId="{7D81F319-D9D5-43C6-AC5D-DCF625948C46}" type="pres">
      <dgm:prSet presAssocID="{592D2CD5-2FA7-4C31-B010-6418F2E5D498}" presName="parTransThree" presStyleCnt="0"/>
      <dgm:spPr/>
    </dgm:pt>
    <dgm:pt modelId="{B1A00BE2-6BFE-4B46-A596-F04519073C89}" type="pres">
      <dgm:prSet presAssocID="{592D2CD5-2FA7-4C31-B010-6418F2E5D498}" presName="horzThree" presStyleCnt="0"/>
      <dgm:spPr/>
    </dgm:pt>
    <dgm:pt modelId="{CB637E66-3D58-47A7-B9DB-F05599A04557}" type="pres">
      <dgm:prSet presAssocID="{29B2C192-DAB0-407B-9E7C-B7F75B8DCAB0}" presName="vertFour" presStyleCnt="0">
        <dgm:presLayoutVars>
          <dgm:chPref val="3"/>
        </dgm:presLayoutVars>
      </dgm:prSet>
      <dgm:spPr/>
    </dgm:pt>
    <dgm:pt modelId="{39A41DF1-CE38-41FC-84A6-61A1366EF870}" type="pres">
      <dgm:prSet presAssocID="{29B2C192-DAB0-407B-9E7C-B7F75B8DCAB0}" presName="txFour" presStyleLbl="node4" presStyleIdx="0" presStyleCnt="5" custScaleX="23358" custScaleY="86295">
        <dgm:presLayoutVars>
          <dgm:chPref val="3"/>
        </dgm:presLayoutVars>
      </dgm:prSet>
      <dgm:spPr/>
    </dgm:pt>
    <dgm:pt modelId="{0D72BD81-FD2E-46C6-9C86-577A09775512}" type="pres">
      <dgm:prSet presAssocID="{29B2C192-DAB0-407B-9E7C-B7F75B8DCAB0}" presName="horzFour" presStyleCnt="0"/>
      <dgm:spPr/>
    </dgm:pt>
    <dgm:pt modelId="{FD98737F-485E-4C6C-B77E-816F7D18BBB4}" type="pres">
      <dgm:prSet presAssocID="{848A35C6-612F-4C1D-A40B-B572D59C2F9D}" presName="sibSpaceOne" presStyleCnt="0"/>
      <dgm:spPr/>
    </dgm:pt>
    <dgm:pt modelId="{737F86A9-8D7D-49A0-A9D1-B84AB84ABF83}" type="pres">
      <dgm:prSet presAssocID="{1B76C7B0-B929-4D66-9F3E-5CF133C9C300}" presName="vertOne" presStyleCnt="0"/>
      <dgm:spPr/>
    </dgm:pt>
    <dgm:pt modelId="{03E6BBC0-2C1D-4E72-971F-6BFEC4A6A5DA}" type="pres">
      <dgm:prSet presAssocID="{1B76C7B0-B929-4D66-9F3E-5CF133C9C300}" presName="txOne" presStyleLbl="node0" presStyleIdx="1" presStyleCnt="5" custScaleY="58532" custLinFactNeighborX="-7435" custLinFactNeighborY="40080">
        <dgm:presLayoutVars>
          <dgm:chPref val="3"/>
        </dgm:presLayoutVars>
      </dgm:prSet>
      <dgm:spPr/>
    </dgm:pt>
    <dgm:pt modelId="{D4BC5D92-5D3A-4FC4-BA90-80C85DA60847}" type="pres">
      <dgm:prSet presAssocID="{1B76C7B0-B929-4D66-9F3E-5CF133C9C300}" presName="parTransOne" presStyleCnt="0"/>
      <dgm:spPr/>
    </dgm:pt>
    <dgm:pt modelId="{8744A8BA-9A00-4AB7-9D5C-F4C47D75129B}" type="pres">
      <dgm:prSet presAssocID="{1B76C7B0-B929-4D66-9F3E-5CF133C9C300}" presName="horzOne" presStyleCnt="0"/>
      <dgm:spPr/>
    </dgm:pt>
    <dgm:pt modelId="{E58AC074-4D6A-4809-A323-CC2DBFB03223}" type="pres">
      <dgm:prSet presAssocID="{66A73A1F-8B44-49A0-8DAE-64FDBA30EABE}" presName="vertTwo" presStyleCnt="0"/>
      <dgm:spPr/>
    </dgm:pt>
    <dgm:pt modelId="{01CE841A-D85F-4400-B433-23B1546F73B2}" type="pres">
      <dgm:prSet presAssocID="{66A73A1F-8B44-49A0-8DAE-64FDBA30EABE}" presName="txTwo" presStyleLbl="node2" presStyleIdx="1" presStyleCnt="5" custScaleY="86295" custLinFactNeighborX="-7464" custLinFactNeighborY="-811">
        <dgm:presLayoutVars>
          <dgm:chPref val="3"/>
        </dgm:presLayoutVars>
      </dgm:prSet>
      <dgm:spPr/>
    </dgm:pt>
    <dgm:pt modelId="{319D556B-137B-477E-A1B8-98488A6B5678}" type="pres">
      <dgm:prSet presAssocID="{66A73A1F-8B44-49A0-8DAE-64FDBA30EABE}" presName="parTransTwo" presStyleCnt="0"/>
      <dgm:spPr/>
    </dgm:pt>
    <dgm:pt modelId="{6346BE02-2CA0-4B48-A4A1-EDA8AC79662E}" type="pres">
      <dgm:prSet presAssocID="{66A73A1F-8B44-49A0-8DAE-64FDBA30EABE}" presName="horzTwo" presStyleCnt="0"/>
      <dgm:spPr/>
    </dgm:pt>
    <dgm:pt modelId="{3BA08263-4FF7-497E-93AC-63844004A21B}" type="pres">
      <dgm:prSet presAssocID="{CF7CE5C7-0E08-44A6-993F-62C0852902A7}" presName="vertThree" presStyleCnt="0"/>
      <dgm:spPr/>
    </dgm:pt>
    <dgm:pt modelId="{6F38817E-1950-4CB1-A7DB-43CDC6EA6620}" type="pres">
      <dgm:prSet presAssocID="{CF7CE5C7-0E08-44A6-993F-62C0852902A7}" presName="txThree" presStyleLbl="node3" presStyleIdx="1" presStyleCnt="5" custScaleY="86295" custLinFactNeighborX="-6423">
        <dgm:presLayoutVars>
          <dgm:chPref val="3"/>
        </dgm:presLayoutVars>
      </dgm:prSet>
      <dgm:spPr/>
    </dgm:pt>
    <dgm:pt modelId="{44A20941-1408-4EC2-9B8F-BF2ED660B7EC}" type="pres">
      <dgm:prSet presAssocID="{CF7CE5C7-0E08-44A6-993F-62C0852902A7}" presName="parTransThree" presStyleCnt="0"/>
      <dgm:spPr/>
    </dgm:pt>
    <dgm:pt modelId="{11289D01-EB79-4430-A00A-CC85C7725DDD}" type="pres">
      <dgm:prSet presAssocID="{CF7CE5C7-0E08-44A6-993F-62C0852902A7}" presName="horzThree" presStyleCnt="0"/>
      <dgm:spPr/>
    </dgm:pt>
    <dgm:pt modelId="{E12AAA7F-8295-45F9-B20C-BC19ACE7A399}" type="pres">
      <dgm:prSet presAssocID="{896D1A4E-BBAB-44F6-8E9A-6BD93B0B411E}" presName="vertFour" presStyleCnt="0">
        <dgm:presLayoutVars>
          <dgm:chPref val="3"/>
        </dgm:presLayoutVars>
      </dgm:prSet>
      <dgm:spPr/>
    </dgm:pt>
    <dgm:pt modelId="{D2A11DF0-9C6F-4BC6-83FB-7845348D8101}" type="pres">
      <dgm:prSet presAssocID="{896D1A4E-BBAB-44F6-8E9A-6BD93B0B411E}" presName="txFour" presStyleLbl="node4" presStyleIdx="1" presStyleCnt="5" custScaleY="86295" custLinFactNeighborX="-6423">
        <dgm:presLayoutVars>
          <dgm:chPref val="3"/>
        </dgm:presLayoutVars>
      </dgm:prSet>
      <dgm:spPr/>
    </dgm:pt>
    <dgm:pt modelId="{B9846150-DE6F-4693-9BF8-8CCFE011761F}" type="pres">
      <dgm:prSet presAssocID="{896D1A4E-BBAB-44F6-8E9A-6BD93B0B411E}" presName="horzFour" presStyleCnt="0"/>
      <dgm:spPr/>
    </dgm:pt>
    <dgm:pt modelId="{DD05A725-673B-46E1-B7A7-AAD8F2DA3B80}" type="pres">
      <dgm:prSet presAssocID="{CEA42C3E-A2BD-4532-AB85-9D67B6AF0676}" presName="sibSpaceOne" presStyleCnt="0"/>
      <dgm:spPr/>
    </dgm:pt>
    <dgm:pt modelId="{352C023C-5B1B-471B-B1C2-3A4F0251FC1C}" type="pres">
      <dgm:prSet presAssocID="{21FF22CB-36E2-4C2B-AE35-7F88A97E9146}" presName="vertOne" presStyleCnt="0"/>
      <dgm:spPr/>
    </dgm:pt>
    <dgm:pt modelId="{EFA2BCFB-BF5C-4433-9859-E889264C4206}" type="pres">
      <dgm:prSet presAssocID="{21FF22CB-36E2-4C2B-AE35-7F88A97E9146}" presName="txOne" presStyleLbl="node0" presStyleIdx="2" presStyleCnt="5" custScaleY="58532" custLinFactNeighborX="-15879" custLinFactNeighborY="13466">
        <dgm:presLayoutVars>
          <dgm:chPref val="3"/>
        </dgm:presLayoutVars>
      </dgm:prSet>
      <dgm:spPr/>
    </dgm:pt>
    <dgm:pt modelId="{CA8DC961-A833-4008-82C9-172732A3BADF}" type="pres">
      <dgm:prSet presAssocID="{21FF22CB-36E2-4C2B-AE35-7F88A97E9146}" presName="parTransOne" presStyleCnt="0"/>
      <dgm:spPr/>
    </dgm:pt>
    <dgm:pt modelId="{3B58A4E4-54DB-4577-974E-950C3EB130B8}" type="pres">
      <dgm:prSet presAssocID="{21FF22CB-36E2-4C2B-AE35-7F88A97E9146}" presName="horzOne" presStyleCnt="0"/>
      <dgm:spPr/>
    </dgm:pt>
    <dgm:pt modelId="{61AD88DF-0B65-4819-9D15-426D8914B719}" type="pres">
      <dgm:prSet presAssocID="{91A68D33-350B-4D10-9F6E-716BD13B78B3}" presName="vertTwo" presStyleCnt="0"/>
      <dgm:spPr/>
    </dgm:pt>
    <dgm:pt modelId="{69856105-6CBB-400D-9A24-FE69DC2E0CC9}" type="pres">
      <dgm:prSet presAssocID="{91A68D33-350B-4D10-9F6E-716BD13B78B3}" presName="txTwo" presStyleLbl="node2" presStyleIdx="2" presStyleCnt="5" custScaleY="86295" custLinFactNeighborX="-16754" custLinFactNeighborY="13466">
        <dgm:presLayoutVars>
          <dgm:chPref val="3"/>
        </dgm:presLayoutVars>
      </dgm:prSet>
      <dgm:spPr/>
    </dgm:pt>
    <dgm:pt modelId="{5027D92D-83DF-41E5-98D0-16C22EE5DD49}" type="pres">
      <dgm:prSet presAssocID="{91A68D33-350B-4D10-9F6E-716BD13B78B3}" presName="parTransTwo" presStyleCnt="0"/>
      <dgm:spPr/>
    </dgm:pt>
    <dgm:pt modelId="{BF2A45C1-CC71-4CD8-AF9D-A6824A34361C}" type="pres">
      <dgm:prSet presAssocID="{91A68D33-350B-4D10-9F6E-716BD13B78B3}" presName="horzTwo" presStyleCnt="0"/>
      <dgm:spPr/>
    </dgm:pt>
    <dgm:pt modelId="{DEFD4D10-24BB-4F34-B7E0-3EE84B1DE83B}" type="pres">
      <dgm:prSet presAssocID="{FF366A19-F44E-4B0A-A17C-395F1B19C25B}" presName="vertThree" presStyleCnt="0"/>
      <dgm:spPr/>
    </dgm:pt>
    <dgm:pt modelId="{CF4F5F15-C2B7-4F25-BFCD-BA64D9405BE9}" type="pres">
      <dgm:prSet presAssocID="{FF366A19-F44E-4B0A-A17C-395F1B19C25B}" presName="txThree" presStyleLbl="node3" presStyleIdx="2" presStyleCnt="5" custScaleY="86295" custLinFactNeighborX="-17921">
        <dgm:presLayoutVars>
          <dgm:chPref val="3"/>
        </dgm:presLayoutVars>
      </dgm:prSet>
      <dgm:spPr/>
    </dgm:pt>
    <dgm:pt modelId="{F11E8FE3-1C75-4E06-8A92-418F014A853F}" type="pres">
      <dgm:prSet presAssocID="{FF366A19-F44E-4B0A-A17C-395F1B19C25B}" presName="parTransThree" presStyleCnt="0"/>
      <dgm:spPr/>
    </dgm:pt>
    <dgm:pt modelId="{37FA0F76-5301-4C29-A743-5F4D521C02A0}" type="pres">
      <dgm:prSet presAssocID="{FF366A19-F44E-4B0A-A17C-395F1B19C25B}" presName="horzThree" presStyleCnt="0"/>
      <dgm:spPr/>
    </dgm:pt>
    <dgm:pt modelId="{830A6D10-0D4F-4BC6-AB80-41A13EFB2988}" type="pres">
      <dgm:prSet presAssocID="{7551666C-2D76-4240-B9AE-0C1198EB63EA}" presName="vertFour" presStyleCnt="0">
        <dgm:presLayoutVars>
          <dgm:chPref val="3"/>
        </dgm:presLayoutVars>
      </dgm:prSet>
      <dgm:spPr/>
    </dgm:pt>
    <dgm:pt modelId="{C6821516-BA46-409B-8E22-8072FFBF90B9}" type="pres">
      <dgm:prSet presAssocID="{7551666C-2D76-4240-B9AE-0C1198EB63EA}" presName="txFour" presStyleLbl="node4" presStyleIdx="2" presStyleCnt="5" custScaleY="86295" custLinFactNeighborX="-17921">
        <dgm:presLayoutVars>
          <dgm:chPref val="3"/>
        </dgm:presLayoutVars>
      </dgm:prSet>
      <dgm:spPr/>
    </dgm:pt>
    <dgm:pt modelId="{8C5F3602-7F3B-461F-99F6-25F02988C9C1}" type="pres">
      <dgm:prSet presAssocID="{7551666C-2D76-4240-B9AE-0C1198EB63EA}" presName="horzFour" presStyleCnt="0"/>
      <dgm:spPr/>
    </dgm:pt>
    <dgm:pt modelId="{7F716D8B-4F20-404F-B849-247A32BC60AE}" type="pres">
      <dgm:prSet presAssocID="{8F5FBA97-AE43-4B58-AF0E-7D8558FCD045}" presName="sibSpaceOne" presStyleCnt="0"/>
      <dgm:spPr/>
    </dgm:pt>
    <dgm:pt modelId="{69F1580A-1F94-4A57-BFA0-ED16B7BD0CF4}" type="pres">
      <dgm:prSet presAssocID="{7B4A82B8-DA04-4A2F-B120-A2C3D5DF6260}" presName="vertOne" presStyleCnt="0"/>
      <dgm:spPr/>
    </dgm:pt>
    <dgm:pt modelId="{4BB7D614-F872-4B0C-8969-7A4CEA9FC657}" type="pres">
      <dgm:prSet presAssocID="{7B4A82B8-DA04-4A2F-B120-A2C3D5DF6260}" presName="txOne" presStyleLbl="node0" presStyleIdx="3" presStyleCnt="5" custScaleY="58532" custLinFactNeighborX="-15879" custLinFactNeighborY="13466">
        <dgm:presLayoutVars>
          <dgm:chPref val="3"/>
        </dgm:presLayoutVars>
      </dgm:prSet>
      <dgm:spPr/>
    </dgm:pt>
    <dgm:pt modelId="{367E2552-8F69-4C06-A002-2B670FB38072}" type="pres">
      <dgm:prSet presAssocID="{7B4A82B8-DA04-4A2F-B120-A2C3D5DF6260}" presName="parTransOne" presStyleCnt="0"/>
      <dgm:spPr/>
    </dgm:pt>
    <dgm:pt modelId="{93C3D512-D39E-4AE9-AA0E-DF6911682C5B}" type="pres">
      <dgm:prSet presAssocID="{7B4A82B8-DA04-4A2F-B120-A2C3D5DF6260}" presName="horzOne" presStyleCnt="0"/>
      <dgm:spPr/>
    </dgm:pt>
    <dgm:pt modelId="{BA8FCE43-052E-4F74-9D7B-804C828B26DB}" type="pres">
      <dgm:prSet presAssocID="{21577066-2A50-4E69-AF8B-64DDB6062E46}" presName="vertTwo" presStyleCnt="0"/>
      <dgm:spPr/>
    </dgm:pt>
    <dgm:pt modelId="{ED23F7C4-07E3-48ED-95B9-923946A67283}" type="pres">
      <dgm:prSet presAssocID="{21577066-2A50-4E69-AF8B-64DDB6062E46}" presName="txTwo" presStyleLbl="node2" presStyleIdx="3" presStyleCnt="5" custScaleY="86295" custLinFactNeighborX="-16754" custLinFactNeighborY="50014">
        <dgm:presLayoutVars>
          <dgm:chPref val="3"/>
        </dgm:presLayoutVars>
      </dgm:prSet>
      <dgm:spPr/>
    </dgm:pt>
    <dgm:pt modelId="{0C4D9002-D459-4A1D-BCB3-91B0CF11D10B}" type="pres">
      <dgm:prSet presAssocID="{21577066-2A50-4E69-AF8B-64DDB6062E46}" presName="parTransTwo" presStyleCnt="0"/>
      <dgm:spPr/>
    </dgm:pt>
    <dgm:pt modelId="{B06182C1-D1D5-47AB-B885-9571CA79EBD7}" type="pres">
      <dgm:prSet presAssocID="{21577066-2A50-4E69-AF8B-64DDB6062E46}" presName="horzTwo" presStyleCnt="0"/>
      <dgm:spPr/>
    </dgm:pt>
    <dgm:pt modelId="{AF8A022D-D139-4CDD-A648-7FD852007461}" type="pres">
      <dgm:prSet presAssocID="{1C575E32-D89C-45E9-AC9B-8AE706E32519}" presName="vertThree" presStyleCnt="0"/>
      <dgm:spPr/>
    </dgm:pt>
    <dgm:pt modelId="{69A06742-A859-44EB-BB6C-69604C68B7D8}" type="pres">
      <dgm:prSet presAssocID="{1C575E32-D89C-45E9-AC9B-8AE706E32519}" presName="txThree" presStyleLbl="node3" presStyleIdx="3" presStyleCnt="5" custScaleY="86295" custLinFactNeighborX="-17921">
        <dgm:presLayoutVars>
          <dgm:chPref val="3"/>
        </dgm:presLayoutVars>
      </dgm:prSet>
      <dgm:spPr/>
    </dgm:pt>
    <dgm:pt modelId="{43B86299-A7F9-49B7-BE16-9A8D1C5A4A60}" type="pres">
      <dgm:prSet presAssocID="{1C575E32-D89C-45E9-AC9B-8AE706E32519}" presName="parTransThree" presStyleCnt="0"/>
      <dgm:spPr/>
    </dgm:pt>
    <dgm:pt modelId="{AFC4DF94-D2CA-4339-A635-215C69D592DB}" type="pres">
      <dgm:prSet presAssocID="{1C575E32-D89C-45E9-AC9B-8AE706E32519}" presName="horzThree" presStyleCnt="0"/>
      <dgm:spPr/>
    </dgm:pt>
    <dgm:pt modelId="{BFA8D4FC-1934-4CC4-9F73-9AC368540DC6}" type="pres">
      <dgm:prSet presAssocID="{DB8561A2-C6BC-4BB5-A3E9-8B5E617D3329}" presName="vertFour" presStyleCnt="0">
        <dgm:presLayoutVars>
          <dgm:chPref val="3"/>
        </dgm:presLayoutVars>
      </dgm:prSet>
      <dgm:spPr/>
    </dgm:pt>
    <dgm:pt modelId="{221B649C-76EC-4767-9745-3B52AA907A27}" type="pres">
      <dgm:prSet presAssocID="{DB8561A2-C6BC-4BB5-A3E9-8B5E617D3329}" presName="txFour" presStyleLbl="node4" presStyleIdx="3" presStyleCnt="5" custScaleY="86295" custLinFactNeighborX="-17921">
        <dgm:presLayoutVars>
          <dgm:chPref val="3"/>
        </dgm:presLayoutVars>
      </dgm:prSet>
      <dgm:spPr/>
    </dgm:pt>
    <dgm:pt modelId="{5872A5E4-6400-4C3E-B5DC-C193164F2C4A}" type="pres">
      <dgm:prSet presAssocID="{DB8561A2-C6BC-4BB5-A3E9-8B5E617D3329}" presName="horzFour" presStyleCnt="0"/>
      <dgm:spPr/>
    </dgm:pt>
    <dgm:pt modelId="{62915EB4-D763-499D-B44D-0495721EC45A}" type="pres">
      <dgm:prSet presAssocID="{08E300A2-324C-469E-AA9B-A0C8BEDC7046}" presName="sibSpaceOne" presStyleCnt="0"/>
      <dgm:spPr/>
    </dgm:pt>
    <dgm:pt modelId="{9BB944FB-F1F5-4CE0-AC82-972E6F325F5D}" type="pres">
      <dgm:prSet presAssocID="{C9049B9B-F832-4118-92E6-B82303FBF64B}" presName="vertOne" presStyleCnt="0"/>
      <dgm:spPr/>
    </dgm:pt>
    <dgm:pt modelId="{0C277803-D667-4A48-B524-F798D683E66D}" type="pres">
      <dgm:prSet presAssocID="{C9049B9B-F832-4118-92E6-B82303FBF64B}" presName="txOne" presStyleLbl="node0" presStyleIdx="4" presStyleCnt="5" custScaleY="58532" custLinFactNeighborX="-17810" custLinFactNeighborY="22002">
        <dgm:presLayoutVars>
          <dgm:chPref val="3"/>
        </dgm:presLayoutVars>
      </dgm:prSet>
      <dgm:spPr/>
    </dgm:pt>
    <dgm:pt modelId="{8F65A98A-A666-4C6A-9784-3C0BE28666A7}" type="pres">
      <dgm:prSet presAssocID="{C9049B9B-F832-4118-92E6-B82303FBF64B}" presName="parTransOne" presStyleCnt="0"/>
      <dgm:spPr/>
    </dgm:pt>
    <dgm:pt modelId="{FF3B27DD-06D7-4AEC-B4C7-8F9A43D1FE7E}" type="pres">
      <dgm:prSet presAssocID="{C9049B9B-F832-4118-92E6-B82303FBF64B}" presName="horzOne" presStyleCnt="0"/>
      <dgm:spPr/>
    </dgm:pt>
    <dgm:pt modelId="{1564A688-036E-46DD-9E68-52A48E74CBA4}" type="pres">
      <dgm:prSet presAssocID="{FB0D3D30-4A53-4ABA-AD53-F9562DFA7496}" presName="vertTwo" presStyleCnt="0"/>
      <dgm:spPr/>
    </dgm:pt>
    <dgm:pt modelId="{A28689CD-42DB-4C12-B982-23152A41B09F}" type="pres">
      <dgm:prSet presAssocID="{FB0D3D30-4A53-4ABA-AD53-F9562DFA7496}" presName="txTwo" presStyleLbl="node2" presStyleIdx="4" presStyleCnt="5" custScaleY="86295" custLinFactNeighborX="-17886" custLinFactNeighborY="4">
        <dgm:presLayoutVars>
          <dgm:chPref val="3"/>
        </dgm:presLayoutVars>
      </dgm:prSet>
      <dgm:spPr/>
    </dgm:pt>
    <dgm:pt modelId="{0AF59EE4-A41C-46FB-89D9-061D8F2CF307}" type="pres">
      <dgm:prSet presAssocID="{FB0D3D30-4A53-4ABA-AD53-F9562DFA7496}" presName="parTransTwo" presStyleCnt="0"/>
      <dgm:spPr/>
    </dgm:pt>
    <dgm:pt modelId="{89303FF8-EAD4-4DBC-88E0-80A66ABCF382}" type="pres">
      <dgm:prSet presAssocID="{FB0D3D30-4A53-4ABA-AD53-F9562DFA7496}" presName="horzTwo" presStyleCnt="0"/>
      <dgm:spPr/>
    </dgm:pt>
    <dgm:pt modelId="{EF2D24A7-724B-4777-99AA-3A61D754E4AC}" type="pres">
      <dgm:prSet presAssocID="{CDB9DB9D-E6CB-454D-A9A8-F8F003ABAF72}" presName="vertThree" presStyleCnt="0"/>
      <dgm:spPr/>
    </dgm:pt>
    <dgm:pt modelId="{CC57C97C-F715-432D-BC91-1AAB2FE04116}" type="pres">
      <dgm:prSet presAssocID="{CDB9DB9D-E6CB-454D-A9A8-F8F003ABAF72}" presName="txThree" presStyleLbl="node3" presStyleIdx="4" presStyleCnt="5" custScaleY="86295" custLinFactNeighborX="-17862" custLinFactNeighborY="16551">
        <dgm:presLayoutVars>
          <dgm:chPref val="3"/>
        </dgm:presLayoutVars>
      </dgm:prSet>
      <dgm:spPr/>
    </dgm:pt>
    <dgm:pt modelId="{30658C1E-0F3B-4E5A-AAB3-300AEB2C931A}" type="pres">
      <dgm:prSet presAssocID="{CDB9DB9D-E6CB-454D-A9A8-F8F003ABAF72}" presName="parTransThree" presStyleCnt="0"/>
      <dgm:spPr/>
    </dgm:pt>
    <dgm:pt modelId="{54E4D1AD-7D30-4C5F-9A11-EE488EEEAA9A}" type="pres">
      <dgm:prSet presAssocID="{CDB9DB9D-E6CB-454D-A9A8-F8F003ABAF72}" presName="horzThree" presStyleCnt="0"/>
      <dgm:spPr/>
    </dgm:pt>
    <dgm:pt modelId="{AC279EA6-E40E-4514-BFD1-FDB3996F88F0}" type="pres">
      <dgm:prSet presAssocID="{2F9CA721-344B-4B84-A23E-195BC1946749}" presName="vertFour" presStyleCnt="0">
        <dgm:presLayoutVars>
          <dgm:chPref val="3"/>
        </dgm:presLayoutVars>
      </dgm:prSet>
      <dgm:spPr/>
    </dgm:pt>
    <dgm:pt modelId="{D91C2466-3D10-438E-AAA5-F4124CD05747}" type="pres">
      <dgm:prSet presAssocID="{2F9CA721-344B-4B84-A23E-195BC1946749}" presName="txFour" presStyleLbl="node4" presStyleIdx="4" presStyleCnt="5" custScaleY="86295" custLinFactNeighborX="-17862" custLinFactNeighborY="150">
        <dgm:presLayoutVars>
          <dgm:chPref val="3"/>
        </dgm:presLayoutVars>
      </dgm:prSet>
      <dgm:spPr/>
    </dgm:pt>
    <dgm:pt modelId="{73FB8846-3C87-4EEF-AC88-E239E6F35835}" type="pres">
      <dgm:prSet presAssocID="{2F9CA721-344B-4B84-A23E-195BC1946749}" presName="horzFour" presStyleCnt="0"/>
      <dgm:spPr/>
    </dgm:pt>
  </dgm:ptLst>
  <dgm:cxnLst>
    <dgm:cxn modelId="{9DD26202-E284-420B-A3A2-12831E61F59F}" srcId="{592D2CD5-2FA7-4C31-B010-6418F2E5D498}" destId="{29B2C192-DAB0-407B-9E7C-B7F75B8DCAB0}" srcOrd="0" destOrd="0" parTransId="{CB793DCA-2C9F-4A2F-911A-3CC7D05BA7EC}" sibTransId="{EB77939B-A645-48AD-AC2C-65BCA0C9714C}"/>
    <dgm:cxn modelId="{753C8704-F74E-47BD-A99E-2D6DB73647A1}" srcId="{D29E92EF-6C92-4781-B731-575036B9C5C2}" destId="{592D2CD5-2FA7-4C31-B010-6418F2E5D498}" srcOrd="0" destOrd="0" parTransId="{39A58654-3B8F-4532-A951-43BE0D25D322}" sibTransId="{09936FC5-FDBE-49B9-A19F-7C6F66848E7D}"/>
    <dgm:cxn modelId="{BB2A6206-145C-48E3-89F7-3C813E9FAC49}" type="presOf" srcId="{1C575E32-D89C-45E9-AC9B-8AE706E32519}" destId="{69A06742-A859-44EB-BB6C-69604C68B7D8}" srcOrd="0" destOrd="0" presId="urn:microsoft.com/office/officeart/2005/8/layout/hierarchy4"/>
    <dgm:cxn modelId="{69259009-62E9-4C26-8880-BAA8095BBBA9}" srcId="{66A73A1F-8B44-49A0-8DAE-64FDBA30EABE}" destId="{CF7CE5C7-0E08-44A6-993F-62C0852902A7}" srcOrd="0" destOrd="0" parTransId="{7F5E3D96-671D-4337-83D1-AAA2EE34C625}" sibTransId="{3E9CFBA8-843D-41B9-92CE-8FDAB50FC193}"/>
    <dgm:cxn modelId="{499DBA22-7318-437C-88F5-DF62913AA1D0}" srcId="{1C575E32-D89C-45E9-AC9B-8AE706E32519}" destId="{DB8561A2-C6BC-4BB5-A3E9-8B5E617D3329}" srcOrd="0" destOrd="0" parTransId="{69257632-C789-4D47-B1A0-241B544D76A8}" sibTransId="{C9D4F24C-1E3A-4BFD-97C2-32C00CCC52C9}"/>
    <dgm:cxn modelId="{8F300624-5827-406F-9BB1-BFC7C4D27BD6}" srcId="{51497862-87D5-4488-9AA5-A3B0059BDC10}" destId="{7B4A82B8-DA04-4A2F-B120-A2C3D5DF6260}" srcOrd="3" destOrd="0" parTransId="{8400C182-EC80-4BD9-A427-3525996E125E}" sibTransId="{08E300A2-324C-469E-AA9B-A0C8BEDC7046}"/>
    <dgm:cxn modelId="{1A89B530-39B3-4FE4-A9B9-7FEE3E7925BE}" type="presOf" srcId="{21FF22CB-36E2-4C2B-AE35-7F88A97E9146}" destId="{EFA2BCFB-BF5C-4433-9859-E889264C4206}" srcOrd="0" destOrd="0" presId="urn:microsoft.com/office/officeart/2005/8/layout/hierarchy4"/>
    <dgm:cxn modelId="{51518F33-A0AD-4327-A079-697FB425BE1D}" srcId="{51497862-87D5-4488-9AA5-A3B0059BDC10}" destId="{7C761424-091C-41F8-8C8B-67B4CE414880}" srcOrd="0" destOrd="0" parTransId="{F35D26D3-C453-4609-9BE6-5474C87B2248}" sibTransId="{848A35C6-612F-4C1D-A40B-B572D59C2F9D}"/>
    <dgm:cxn modelId="{B7B23B5B-7EA5-4696-969D-59457E9D1D82}" type="presOf" srcId="{1B76C7B0-B929-4D66-9F3E-5CF133C9C300}" destId="{03E6BBC0-2C1D-4E72-971F-6BFEC4A6A5DA}" srcOrd="0" destOrd="0" presId="urn:microsoft.com/office/officeart/2005/8/layout/hierarchy4"/>
    <dgm:cxn modelId="{7EDE9060-3E23-46E7-9B27-AFFAEA3A6C8C}" srcId="{C9049B9B-F832-4118-92E6-B82303FBF64B}" destId="{FB0D3D30-4A53-4ABA-AD53-F9562DFA7496}" srcOrd="0" destOrd="0" parTransId="{98361B2B-5D59-4628-93E4-F6F92A0A73D4}" sibTransId="{F330CBC1-0EEB-4A2A-9491-47E5E74C9E92}"/>
    <dgm:cxn modelId="{1EDA576C-92A4-43B2-85F9-7AD3E42FD49D}" srcId="{51497862-87D5-4488-9AA5-A3B0059BDC10}" destId="{21FF22CB-36E2-4C2B-AE35-7F88A97E9146}" srcOrd="2" destOrd="0" parTransId="{B197E508-8CD8-4B23-8EAD-CBCCEF4942B6}" sibTransId="{8F5FBA97-AE43-4B58-AF0E-7D8558FCD045}"/>
    <dgm:cxn modelId="{C80E094D-1903-4FFE-B659-65622850CCF7}" type="presOf" srcId="{51497862-87D5-4488-9AA5-A3B0059BDC10}" destId="{53B4F01F-1D62-4C11-8403-4874EA8248D4}" srcOrd="0" destOrd="0" presId="urn:microsoft.com/office/officeart/2005/8/layout/hierarchy4"/>
    <dgm:cxn modelId="{B7CF5A4F-329A-4A0F-8048-F68191B95D64}" type="presOf" srcId="{7551666C-2D76-4240-B9AE-0C1198EB63EA}" destId="{C6821516-BA46-409B-8E22-8072FFBF90B9}" srcOrd="0" destOrd="0" presId="urn:microsoft.com/office/officeart/2005/8/layout/hierarchy4"/>
    <dgm:cxn modelId="{B3B9FE76-E554-40D5-B855-E92BA03DADB7}" type="presOf" srcId="{66A73A1F-8B44-49A0-8DAE-64FDBA30EABE}" destId="{01CE841A-D85F-4400-B433-23B1546F73B2}" srcOrd="0" destOrd="0" presId="urn:microsoft.com/office/officeart/2005/8/layout/hierarchy4"/>
    <dgm:cxn modelId="{D44F0A58-AA5E-45E0-BE0E-9B5F20A54796}" srcId="{7B4A82B8-DA04-4A2F-B120-A2C3D5DF6260}" destId="{21577066-2A50-4E69-AF8B-64DDB6062E46}" srcOrd="0" destOrd="0" parTransId="{D43533B1-7BB0-41EF-A908-59F747D5582B}" sibTransId="{28BBF33B-5E21-4AE1-B1E7-137D8CD5E65D}"/>
    <dgm:cxn modelId="{29BC4385-70D5-4745-A27E-4CD27EA5EC04}" srcId="{91A68D33-350B-4D10-9F6E-716BD13B78B3}" destId="{FF366A19-F44E-4B0A-A17C-395F1B19C25B}" srcOrd="0" destOrd="0" parTransId="{6CF657A2-6294-460E-809F-BA794AC8DEBB}" sibTransId="{7A0599D9-1D3C-4DFF-9A48-238A8B928C4F}"/>
    <dgm:cxn modelId="{40D26E85-6010-42B5-9AEC-C17B7271D421}" type="presOf" srcId="{CDB9DB9D-E6CB-454D-A9A8-F8F003ABAF72}" destId="{CC57C97C-F715-432D-BC91-1AAB2FE04116}" srcOrd="0" destOrd="0" presId="urn:microsoft.com/office/officeart/2005/8/layout/hierarchy4"/>
    <dgm:cxn modelId="{54144686-4579-4F70-9126-523A937D92CB}" type="presOf" srcId="{7B4A82B8-DA04-4A2F-B120-A2C3D5DF6260}" destId="{4BB7D614-F872-4B0C-8969-7A4CEA9FC657}" srcOrd="0" destOrd="0" presId="urn:microsoft.com/office/officeart/2005/8/layout/hierarchy4"/>
    <dgm:cxn modelId="{D0529489-2EC2-4545-8183-F8B9E4CAACB8}" srcId="{51497862-87D5-4488-9AA5-A3B0059BDC10}" destId="{1B76C7B0-B929-4D66-9F3E-5CF133C9C300}" srcOrd="1" destOrd="0" parTransId="{A8A7F0CD-99AC-4849-BF09-E7968D6796F5}" sibTransId="{CEA42C3E-A2BD-4532-AB85-9D67B6AF0676}"/>
    <dgm:cxn modelId="{3DA3498A-9D99-4999-A8A6-25E05D245FCF}" type="presOf" srcId="{DB8561A2-C6BC-4BB5-A3E9-8B5E617D3329}" destId="{221B649C-76EC-4767-9745-3B52AA907A27}" srcOrd="0" destOrd="0" presId="urn:microsoft.com/office/officeart/2005/8/layout/hierarchy4"/>
    <dgm:cxn modelId="{6C8AB58A-8BBD-47E7-8271-577208FB45E2}" srcId="{21577066-2A50-4E69-AF8B-64DDB6062E46}" destId="{1C575E32-D89C-45E9-AC9B-8AE706E32519}" srcOrd="0" destOrd="0" parTransId="{8F282F81-B23B-4DD6-B1A9-070205D1DB99}" sibTransId="{E8F874B5-2E0E-425F-84BA-729DFBC90711}"/>
    <dgm:cxn modelId="{9F1B9A93-44DB-4851-827E-E15C009A1EB5}" srcId="{21FF22CB-36E2-4C2B-AE35-7F88A97E9146}" destId="{91A68D33-350B-4D10-9F6E-716BD13B78B3}" srcOrd="0" destOrd="0" parTransId="{7A1BB78F-8E9E-49A1-80F5-E8AB94358635}" sibTransId="{21545117-0A7A-48BA-944F-089630BDA04B}"/>
    <dgm:cxn modelId="{CB863194-EB28-4045-821A-A39ED0FBE428}" type="presOf" srcId="{592D2CD5-2FA7-4C31-B010-6418F2E5D498}" destId="{FF0590DD-8003-425C-9CEC-ADCC25A27210}" srcOrd="0" destOrd="0" presId="urn:microsoft.com/office/officeart/2005/8/layout/hierarchy4"/>
    <dgm:cxn modelId="{D65C4896-E8DA-48B2-B4CB-AD45D470D846}" type="presOf" srcId="{C9049B9B-F832-4118-92E6-B82303FBF64B}" destId="{0C277803-D667-4A48-B524-F798D683E66D}" srcOrd="0" destOrd="0" presId="urn:microsoft.com/office/officeart/2005/8/layout/hierarchy4"/>
    <dgm:cxn modelId="{1FE91E9B-AF52-4C67-A165-A9B3E1F25DB6}" type="presOf" srcId="{D29E92EF-6C92-4781-B731-575036B9C5C2}" destId="{3F7FE334-F95F-4756-B809-77B9F7661D97}" srcOrd="0" destOrd="0" presId="urn:microsoft.com/office/officeart/2005/8/layout/hierarchy4"/>
    <dgm:cxn modelId="{967DEBA6-4A5E-4FD2-80F9-D2C60CBC7E9D}" type="presOf" srcId="{7C761424-091C-41F8-8C8B-67B4CE414880}" destId="{59DD49EB-C34B-45AF-99E6-C48C2723EE7C}" srcOrd="0" destOrd="0" presId="urn:microsoft.com/office/officeart/2005/8/layout/hierarchy4"/>
    <dgm:cxn modelId="{2D9BFDA9-94AA-4BC3-B0B9-3262432399B4}" type="presOf" srcId="{21577066-2A50-4E69-AF8B-64DDB6062E46}" destId="{ED23F7C4-07E3-48ED-95B9-923946A67283}" srcOrd="0" destOrd="0" presId="urn:microsoft.com/office/officeart/2005/8/layout/hierarchy4"/>
    <dgm:cxn modelId="{A1E564B7-6C57-4712-9BD2-7588AD871F54}" type="presOf" srcId="{896D1A4E-BBAB-44F6-8E9A-6BD93B0B411E}" destId="{D2A11DF0-9C6F-4BC6-83FB-7845348D8101}" srcOrd="0" destOrd="0" presId="urn:microsoft.com/office/officeart/2005/8/layout/hierarchy4"/>
    <dgm:cxn modelId="{DCD08BB8-A910-4C72-9A6F-32F0520AA41B}" srcId="{FF366A19-F44E-4B0A-A17C-395F1B19C25B}" destId="{7551666C-2D76-4240-B9AE-0C1198EB63EA}" srcOrd="0" destOrd="0" parTransId="{67B5F482-A367-49CD-BB46-BE5774146AE8}" sibTransId="{051EB1FF-2ECA-4C46-BF08-6738B6717441}"/>
    <dgm:cxn modelId="{81D8B3BA-A1C1-4DD4-BBC1-4E92014310CB}" srcId="{7C761424-091C-41F8-8C8B-67B4CE414880}" destId="{D29E92EF-6C92-4781-B731-575036B9C5C2}" srcOrd="0" destOrd="0" parTransId="{90AB6280-5553-45A4-A832-60501A5D478A}" sibTransId="{72AFF2FC-9F73-4054-9698-D035F519B26D}"/>
    <dgm:cxn modelId="{792883C4-E0E9-4F35-ADAE-6EC2BB2B07B0}" type="presOf" srcId="{2F9CA721-344B-4B84-A23E-195BC1946749}" destId="{D91C2466-3D10-438E-AAA5-F4124CD05747}" srcOrd="0" destOrd="0" presId="urn:microsoft.com/office/officeart/2005/8/layout/hierarchy4"/>
    <dgm:cxn modelId="{B52E41CB-C20A-4710-9E37-DB6D8101506D}" type="presOf" srcId="{91A68D33-350B-4D10-9F6E-716BD13B78B3}" destId="{69856105-6CBB-400D-9A24-FE69DC2E0CC9}" srcOrd="0" destOrd="0" presId="urn:microsoft.com/office/officeart/2005/8/layout/hierarchy4"/>
    <dgm:cxn modelId="{C27513D4-DFC3-4D21-8F02-B5D902BE9781}" srcId="{1B76C7B0-B929-4D66-9F3E-5CF133C9C300}" destId="{66A73A1F-8B44-49A0-8DAE-64FDBA30EABE}" srcOrd="0" destOrd="0" parTransId="{5F164D0A-188B-4EA4-A9D6-7C26A2AE75A4}" sibTransId="{E7E156E3-017B-4097-A521-D19E647FBF56}"/>
    <dgm:cxn modelId="{43A0B6D9-FB97-42F0-AECC-CF4E7903FD7B}" srcId="{FB0D3D30-4A53-4ABA-AD53-F9562DFA7496}" destId="{CDB9DB9D-E6CB-454D-A9A8-F8F003ABAF72}" srcOrd="0" destOrd="0" parTransId="{224EA664-D126-459B-AAB8-C2930428D226}" sibTransId="{237DA99C-8A82-4AFE-A5A5-0F084B2811E7}"/>
    <dgm:cxn modelId="{49A327DF-FB08-4F81-A550-845B489EACC3}" srcId="{51497862-87D5-4488-9AA5-A3B0059BDC10}" destId="{C9049B9B-F832-4118-92E6-B82303FBF64B}" srcOrd="4" destOrd="0" parTransId="{6C4ABB90-86BC-4C26-A798-352D5D356BB3}" sibTransId="{B3DA80CC-5E40-4F21-AD5D-BAAF33B67C31}"/>
    <dgm:cxn modelId="{FA1F6EE1-18E8-413D-8EBE-229BF7CD0E9C}" type="presOf" srcId="{FF366A19-F44E-4B0A-A17C-395F1B19C25B}" destId="{CF4F5F15-C2B7-4F25-BFCD-BA64D9405BE9}" srcOrd="0" destOrd="0" presId="urn:microsoft.com/office/officeart/2005/8/layout/hierarchy4"/>
    <dgm:cxn modelId="{3FB895E1-10C8-4D35-8E0B-384C67DAD505}" type="presOf" srcId="{29B2C192-DAB0-407B-9E7C-B7F75B8DCAB0}" destId="{39A41DF1-CE38-41FC-84A6-61A1366EF870}" srcOrd="0" destOrd="0" presId="urn:microsoft.com/office/officeart/2005/8/layout/hierarchy4"/>
    <dgm:cxn modelId="{5AD274EC-C99C-4BD4-A951-1F5EB83B853F}" srcId="{CF7CE5C7-0E08-44A6-993F-62C0852902A7}" destId="{896D1A4E-BBAB-44F6-8E9A-6BD93B0B411E}" srcOrd="0" destOrd="0" parTransId="{9C3E94BF-CBF0-42D9-ACD4-5888091A54D7}" sibTransId="{9C604AAD-6DC5-4D48-AD83-C31573CD2D56}"/>
    <dgm:cxn modelId="{AD87C5EF-DC74-4616-BD68-E9E3D44EE52B}" srcId="{CDB9DB9D-E6CB-454D-A9A8-F8F003ABAF72}" destId="{2F9CA721-344B-4B84-A23E-195BC1946749}" srcOrd="0" destOrd="0" parTransId="{48ADA956-A455-4E71-BF99-6F8B9A1ADDDC}" sibTransId="{33C15981-FEFB-46CE-9E3F-E69A74AE3E21}"/>
    <dgm:cxn modelId="{A654CBF7-3B51-4B12-8381-82815E04D1F5}" type="presOf" srcId="{FB0D3D30-4A53-4ABA-AD53-F9562DFA7496}" destId="{A28689CD-42DB-4C12-B982-23152A41B09F}" srcOrd="0" destOrd="0" presId="urn:microsoft.com/office/officeart/2005/8/layout/hierarchy4"/>
    <dgm:cxn modelId="{F701BFF9-43E9-4A97-ADCF-99F2A962F4BA}" type="presOf" srcId="{CF7CE5C7-0E08-44A6-993F-62C0852902A7}" destId="{6F38817E-1950-4CB1-A7DB-43CDC6EA6620}" srcOrd="0" destOrd="0" presId="urn:microsoft.com/office/officeart/2005/8/layout/hierarchy4"/>
    <dgm:cxn modelId="{14EF5DD6-90F7-45CA-A38F-BAA708389B91}" type="presParOf" srcId="{53B4F01F-1D62-4C11-8403-4874EA8248D4}" destId="{A3A5DA3C-A266-43A1-9DB3-C8789BCF7A9D}" srcOrd="0" destOrd="0" presId="urn:microsoft.com/office/officeart/2005/8/layout/hierarchy4"/>
    <dgm:cxn modelId="{41883AAB-FF16-456A-9D4D-B8941BF90653}" type="presParOf" srcId="{A3A5DA3C-A266-43A1-9DB3-C8789BCF7A9D}" destId="{59DD49EB-C34B-45AF-99E6-C48C2723EE7C}" srcOrd="0" destOrd="0" presId="urn:microsoft.com/office/officeart/2005/8/layout/hierarchy4"/>
    <dgm:cxn modelId="{F6A899B6-C151-446B-9BF0-7D0689C314C5}" type="presParOf" srcId="{A3A5DA3C-A266-43A1-9DB3-C8789BCF7A9D}" destId="{87CE3E72-261D-4838-9BFA-9106059AEF84}" srcOrd="1" destOrd="0" presId="urn:microsoft.com/office/officeart/2005/8/layout/hierarchy4"/>
    <dgm:cxn modelId="{8E87EA5B-21EF-4DB7-A755-FE6031E0533A}" type="presParOf" srcId="{A3A5DA3C-A266-43A1-9DB3-C8789BCF7A9D}" destId="{48DD9094-7A12-45C9-BD40-988BF66E55E0}" srcOrd="2" destOrd="0" presId="urn:microsoft.com/office/officeart/2005/8/layout/hierarchy4"/>
    <dgm:cxn modelId="{EB56FD43-45C9-462C-B30C-F123FFC0C83E}" type="presParOf" srcId="{48DD9094-7A12-45C9-BD40-988BF66E55E0}" destId="{72B84150-3EC0-4A3A-867C-90E9C083C2E9}" srcOrd="0" destOrd="0" presId="urn:microsoft.com/office/officeart/2005/8/layout/hierarchy4"/>
    <dgm:cxn modelId="{E38F2729-B516-4B1A-A24E-2638CB0030B8}" type="presParOf" srcId="{72B84150-3EC0-4A3A-867C-90E9C083C2E9}" destId="{3F7FE334-F95F-4756-B809-77B9F7661D97}" srcOrd="0" destOrd="0" presId="urn:microsoft.com/office/officeart/2005/8/layout/hierarchy4"/>
    <dgm:cxn modelId="{23854E2B-E990-4EAC-AFB0-B59A389D38CE}" type="presParOf" srcId="{72B84150-3EC0-4A3A-867C-90E9C083C2E9}" destId="{AAAB7D2F-771E-4A3B-A0BD-C7CB8CA7A20F}" srcOrd="1" destOrd="0" presId="urn:microsoft.com/office/officeart/2005/8/layout/hierarchy4"/>
    <dgm:cxn modelId="{AD3146B8-F3D6-4E31-A6DB-160BDA7CE2E2}" type="presParOf" srcId="{72B84150-3EC0-4A3A-867C-90E9C083C2E9}" destId="{B89C2D14-6785-4C41-B522-2A2FF31642CE}" srcOrd="2" destOrd="0" presId="urn:microsoft.com/office/officeart/2005/8/layout/hierarchy4"/>
    <dgm:cxn modelId="{1E61827B-B89E-4232-8B8D-9C521D7BF3F5}" type="presParOf" srcId="{B89C2D14-6785-4C41-B522-2A2FF31642CE}" destId="{B18B7405-CC45-4537-A59A-97F489EEDEFA}" srcOrd="0" destOrd="0" presId="urn:microsoft.com/office/officeart/2005/8/layout/hierarchy4"/>
    <dgm:cxn modelId="{3F7B8EE3-B73E-4231-BB96-CDA0C9AD9D74}" type="presParOf" srcId="{B18B7405-CC45-4537-A59A-97F489EEDEFA}" destId="{FF0590DD-8003-425C-9CEC-ADCC25A27210}" srcOrd="0" destOrd="0" presId="urn:microsoft.com/office/officeart/2005/8/layout/hierarchy4"/>
    <dgm:cxn modelId="{D8A258F1-DC40-4C1F-A78D-0F3BC114A6D8}" type="presParOf" srcId="{B18B7405-CC45-4537-A59A-97F489EEDEFA}" destId="{7D81F319-D9D5-43C6-AC5D-DCF625948C46}" srcOrd="1" destOrd="0" presId="urn:microsoft.com/office/officeart/2005/8/layout/hierarchy4"/>
    <dgm:cxn modelId="{6B36A52B-AC64-4524-B7B3-D578018C536C}" type="presParOf" srcId="{B18B7405-CC45-4537-A59A-97F489EEDEFA}" destId="{B1A00BE2-6BFE-4B46-A596-F04519073C89}" srcOrd="2" destOrd="0" presId="urn:microsoft.com/office/officeart/2005/8/layout/hierarchy4"/>
    <dgm:cxn modelId="{2B3F4B8D-69DD-4A66-9503-1F6184BD2AC8}" type="presParOf" srcId="{B1A00BE2-6BFE-4B46-A596-F04519073C89}" destId="{CB637E66-3D58-47A7-B9DB-F05599A04557}" srcOrd="0" destOrd="0" presId="urn:microsoft.com/office/officeart/2005/8/layout/hierarchy4"/>
    <dgm:cxn modelId="{F00C61A2-79D0-4151-8AB3-C929C1AC6DC5}" type="presParOf" srcId="{CB637E66-3D58-47A7-B9DB-F05599A04557}" destId="{39A41DF1-CE38-41FC-84A6-61A1366EF870}" srcOrd="0" destOrd="0" presId="urn:microsoft.com/office/officeart/2005/8/layout/hierarchy4"/>
    <dgm:cxn modelId="{A4F33FB3-FA57-465A-9B64-082AA1643F11}" type="presParOf" srcId="{CB637E66-3D58-47A7-B9DB-F05599A04557}" destId="{0D72BD81-FD2E-46C6-9C86-577A09775512}" srcOrd="1" destOrd="0" presId="urn:microsoft.com/office/officeart/2005/8/layout/hierarchy4"/>
    <dgm:cxn modelId="{88B0612A-091E-4354-9376-5464CFF2EC49}" type="presParOf" srcId="{53B4F01F-1D62-4C11-8403-4874EA8248D4}" destId="{FD98737F-485E-4C6C-B77E-816F7D18BBB4}" srcOrd="1" destOrd="0" presId="urn:microsoft.com/office/officeart/2005/8/layout/hierarchy4"/>
    <dgm:cxn modelId="{DF111E6E-7746-4CA0-B4E2-91A1AF501AD1}" type="presParOf" srcId="{53B4F01F-1D62-4C11-8403-4874EA8248D4}" destId="{737F86A9-8D7D-49A0-A9D1-B84AB84ABF83}" srcOrd="2" destOrd="0" presId="urn:microsoft.com/office/officeart/2005/8/layout/hierarchy4"/>
    <dgm:cxn modelId="{C826C5CC-6D14-43D4-BA35-025ECCD730CA}" type="presParOf" srcId="{737F86A9-8D7D-49A0-A9D1-B84AB84ABF83}" destId="{03E6BBC0-2C1D-4E72-971F-6BFEC4A6A5DA}" srcOrd="0" destOrd="0" presId="urn:microsoft.com/office/officeart/2005/8/layout/hierarchy4"/>
    <dgm:cxn modelId="{C68945C3-4D14-428F-A16A-E725CC37802C}" type="presParOf" srcId="{737F86A9-8D7D-49A0-A9D1-B84AB84ABF83}" destId="{D4BC5D92-5D3A-4FC4-BA90-80C85DA60847}" srcOrd="1" destOrd="0" presId="urn:microsoft.com/office/officeart/2005/8/layout/hierarchy4"/>
    <dgm:cxn modelId="{31338EC6-7969-485F-A18E-E86B279AECC0}" type="presParOf" srcId="{737F86A9-8D7D-49A0-A9D1-B84AB84ABF83}" destId="{8744A8BA-9A00-4AB7-9D5C-F4C47D75129B}" srcOrd="2" destOrd="0" presId="urn:microsoft.com/office/officeart/2005/8/layout/hierarchy4"/>
    <dgm:cxn modelId="{8D42271C-B3FB-411E-9D0C-8155C85EA376}" type="presParOf" srcId="{8744A8BA-9A00-4AB7-9D5C-F4C47D75129B}" destId="{E58AC074-4D6A-4809-A323-CC2DBFB03223}" srcOrd="0" destOrd="0" presId="urn:microsoft.com/office/officeart/2005/8/layout/hierarchy4"/>
    <dgm:cxn modelId="{FF28C323-4AAE-4B8E-8809-9B2915B3D719}" type="presParOf" srcId="{E58AC074-4D6A-4809-A323-CC2DBFB03223}" destId="{01CE841A-D85F-4400-B433-23B1546F73B2}" srcOrd="0" destOrd="0" presId="urn:microsoft.com/office/officeart/2005/8/layout/hierarchy4"/>
    <dgm:cxn modelId="{FC18C9D6-EECC-4289-9FF4-DEDD7D12E132}" type="presParOf" srcId="{E58AC074-4D6A-4809-A323-CC2DBFB03223}" destId="{319D556B-137B-477E-A1B8-98488A6B5678}" srcOrd="1" destOrd="0" presId="urn:microsoft.com/office/officeart/2005/8/layout/hierarchy4"/>
    <dgm:cxn modelId="{C456BAD3-714E-4252-884F-AF85F716774A}" type="presParOf" srcId="{E58AC074-4D6A-4809-A323-CC2DBFB03223}" destId="{6346BE02-2CA0-4B48-A4A1-EDA8AC79662E}" srcOrd="2" destOrd="0" presId="urn:microsoft.com/office/officeart/2005/8/layout/hierarchy4"/>
    <dgm:cxn modelId="{EA4FCAD8-37B5-4567-B235-4631A1562FF0}" type="presParOf" srcId="{6346BE02-2CA0-4B48-A4A1-EDA8AC79662E}" destId="{3BA08263-4FF7-497E-93AC-63844004A21B}" srcOrd="0" destOrd="0" presId="urn:microsoft.com/office/officeart/2005/8/layout/hierarchy4"/>
    <dgm:cxn modelId="{4F019090-37F3-40C3-8D88-B4241CE79591}" type="presParOf" srcId="{3BA08263-4FF7-497E-93AC-63844004A21B}" destId="{6F38817E-1950-4CB1-A7DB-43CDC6EA6620}" srcOrd="0" destOrd="0" presId="urn:microsoft.com/office/officeart/2005/8/layout/hierarchy4"/>
    <dgm:cxn modelId="{B89F009D-6FAE-47B7-98F8-03816A3E1062}" type="presParOf" srcId="{3BA08263-4FF7-497E-93AC-63844004A21B}" destId="{44A20941-1408-4EC2-9B8F-BF2ED660B7EC}" srcOrd="1" destOrd="0" presId="urn:microsoft.com/office/officeart/2005/8/layout/hierarchy4"/>
    <dgm:cxn modelId="{173535F4-90AF-4E2B-96BF-ABBC077A32B0}" type="presParOf" srcId="{3BA08263-4FF7-497E-93AC-63844004A21B}" destId="{11289D01-EB79-4430-A00A-CC85C7725DDD}" srcOrd="2" destOrd="0" presId="urn:microsoft.com/office/officeart/2005/8/layout/hierarchy4"/>
    <dgm:cxn modelId="{FB450FBF-2E8C-4736-B4DD-14F580996738}" type="presParOf" srcId="{11289D01-EB79-4430-A00A-CC85C7725DDD}" destId="{E12AAA7F-8295-45F9-B20C-BC19ACE7A399}" srcOrd="0" destOrd="0" presId="urn:microsoft.com/office/officeart/2005/8/layout/hierarchy4"/>
    <dgm:cxn modelId="{3DFEAC55-E047-49D6-A37F-6F67829205B2}" type="presParOf" srcId="{E12AAA7F-8295-45F9-B20C-BC19ACE7A399}" destId="{D2A11DF0-9C6F-4BC6-83FB-7845348D8101}" srcOrd="0" destOrd="0" presId="urn:microsoft.com/office/officeart/2005/8/layout/hierarchy4"/>
    <dgm:cxn modelId="{87796C28-FB60-4D14-BA34-1DD521049319}" type="presParOf" srcId="{E12AAA7F-8295-45F9-B20C-BC19ACE7A399}" destId="{B9846150-DE6F-4693-9BF8-8CCFE011761F}" srcOrd="1" destOrd="0" presId="urn:microsoft.com/office/officeart/2005/8/layout/hierarchy4"/>
    <dgm:cxn modelId="{4BC9C8AB-015A-4965-B6AA-38CC850C18D9}" type="presParOf" srcId="{53B4F01F-1D62-4C11-8403-4874EA8248D4}" destId="{DD05A725-673B-46E1-B7A7-AAD8F2DA3B80}" srcOrd="3" destOrd="0" presId="urn:microsoft.com/office/officeart/2005/8/layout/hierarchy4"/>
    <dgm:cxn modelId="{9011F1C9-C7A4-40C5-A1E0-4A121698FBB6}" type="presParOf" srcId="{53B4F01F-1D62-4C11-8403-4874EA8248D4}" destId="{352C023C-5B1B-471B-B1C2-3A4F0251FC1C}" srcOrd="4" destOrd="0" presId="urn:microsoft.com/office/officeart/2005/8/layout/hierarchy4"/>
    <dgm:cxn modelId="{24B24992-DE9C-41D8-9037-E2462369DA5D}" type="presParOf" srcId="{352C023C-5B1B-471B-B1C2-3A4F0251FC1C}" destId="{EFA2BCFB-BF5C-4433-9859-E889264C4206}" srcOrd="0" destOrd="0" presId="urn:microsoft.com/office/officeart/2005/8/layout/hierarchy4"/>
    <dgm:cxn modelId="{632A8389-EC0D-4434-98A9-1D019506A845}" type="presParOf" srcId="{352C023C-5B1B-471B-B1C2-3A4F0251FC1C}" destId="{CA8DC961-A833-4008-82C9-172732A3BADF}" srcOrd="1" destOrd="0" presId="urn:microsoft.com/office/officeart/2005/8/layout/hierarchy4"/>
    <dgm:cxn modelId="{CB9BA4BA-5D64-4631-BC7C-539FDC836DC3}" type="presParOf" srcId="{352C023C-5B1B-471B-B1C2-3A4F0251FC1C}" destId="{3B58A4E4-54DB-4577-974E-950C3EB130B8}" srcOrd="2" destOrd="0" presId="urn:microsoft.com/office/officeart/2005/8/layout/hierarchy4"/>
    <dgm:cxn modelId="{D5AA7A13-C945-4C5D-8138-8AE19933BEBA}" type="presParOf" srcId="{3B58A4E4-54DB-4577-974E-950C3EB130B8}" destId="{61AD88DF-0B65-4819-9D15-426D8914B719}" srcOrd="0" destOrd="0" presId="urn:microsoft.com/office/officeart/2005/8/layout/hierarchy4"/>
    <dgm:cxn modelId="{F1DF0762-A50B-4231-81E5-51FDF233381A}" type="presParOf" srcId="{61AD88DF-0B65-4819-9D15-426D8914B719}" destId="{69856105-6CBB-400D-9A24-FE69DC2E0CC9}" srcOrd="0" destOrd="0" presId="urn:microsoft.com/office/officeart/2005/8/layout/hierarchy4"/>
    <dgm:cxn modelId="{9C7EA4A7-89F8-4A3E-B7B3-3124F539C693}" type="presParOf" srcId="{61AD88DF-0B65-4819-9D15-426D8914B719}" destId="{5027D92D-83DF-41E5-98D0-16C22EE5DD49}" srcOrd="1" destOrd="0" presId="urn:microsoft.com/office/officeart/2005/8/layout/hierarchy4"/>
    <dgm:cxn modelId="{6C577141-4881-4836-B122-B3D3BD5BAEB8}" type="presParOf" srcId="{61AD88DF-0B65-4819-9D15-426D8914B719}" destId="{BF2A45C1-CC71-4CD8-AF9D-A6824A34361C}" srcOrd="2" destOrd="0" presId="urn:microsoft.com/office/officeart/2005/8/layout/hierarchy4"/>
    <dgm:cxn modelId="{FEE9E6E1-8570-4D1D-994F-E95246350E8C}" type="presParOf" srcId="{BF2A45C1-CC71-4CD8-AF9D-A6824A34361C}" destId="{DEFD4D10-24BB-4F34-B7E0-3EE84B1DE83B}" srcOrd="0" destOrd="0" presId="urn:microsoft.com/office/officeart/2005/8/layout/hierarchy4"/>
    <dgm:cxn modelId="{F9B01A49-40B1-4405-84AC-C6C488D9FFB6}" type="presParOf" srcId="{DEFD4D10-24BB-4F34-B7E0-3EE84B1DE83B}" destId="{CF4F5F15-C2B7-4F25-BFCD-BA64D9405BE9}" srcOrd="0" destOrd="0" presId="urn:microsoft.com/office/officeart/2005/8/layout/hierarchy4"/>
    <dgm:cxn modelId="{AB8E3F11-6377-429D-B1BE-1CA64371E31B}" type="presParOf" srcId="{DEFD4D10-24BB-4F34-B7E0-3EE84B1DE83B}" destId="{F11E8FE3-1C75-4E06-8A92-418F014A853F}" srcOrd="1" destOrd="0" presId="urn:microsoft.com/office/officeart/2005/8/layout/hierarchy4"/>
    <dgm:cxn modelId="{8C514A90-D29E-497C-A246-1BC36594D5C6}" type="presParOf" srcId="{DEFD4D10-24BB-4F34-B7E0-3EE84B1DE83B}" destId="{37FA0F76-5301-4C29-A743-5F4D521C02A0}" srcOrd="2" destOrd="0" presId="urn:microsoft.com/office/officeart/2005/8/layout/hierarchy4"/>
    <dgm:cxn modelId="{3658AC10-EDAB-4BC3-A6F5-3EB2E7008EF3}" type="presParOf" srcId="{37FA0F76-5301-4C29-A743-5F4D521C02A0}" destId="{830A6D10-0D4F-4BC6-AB80-41A13EFB2988}" srcOrd="0" destOrd="0" presId="urn:microsoft.com/office/officeart/2005/8/layout/hierarchy4"/>
    <dgm:cxn modelId="{17DC51F1-5A6D-488C-A876-7E3BBF42C429}" type="presParOf" srcId="{830A6D10-0D4F-4BC6-AB80-41A13EFB2988}" destId="{C6821516-BA46-409B-8E22-8072FFBF90B9}" srcOrd="0" destOrd="0" presId="urn:microsoft.com/office/officeart/2005/8/layout/hierarchy4"/>
    <dgm:cxn modelId="{5C17724E-590A-45DA-BFF1-55B69A81E9DE}" type="presParOf" srcId="{830A6D10-0D4F-4BC6-AB80-41A13EFB2988}" destId="{8C5F3602-7F3B-461F-99F6-25F02988C9C1}" srcOrd="1" destOrd="0" presId="urn:microsoft.com/office/officeart/2005/8/layout/hierarchy4"/>
    <dgm:cxn modelId="{A2277A4B-D1D8-4E5F-8C7D-1302735CF2AC}" type="presParOf" srcId="{53B4F01F-1D62-4C11-8403-4874EA8248D4}" destId="{7F716D8B-4F20-404F-B849-247A32BC60AE}" srcOrd="5" destOrd="0" presId="urn:microsoft.com/office/officeart/2005/8/layout/hierarchy4"/>
    <dgm:cxn modelId="{EFE92AE5-734C-4313-AC13-0C6BFDA69440}" type="presParOf" srcId="{53B4F01F-1D62-4C11-8403-4874EA8248D4}" destId="{69F1580A-1F94-4A57-BFA0-ED16B7BD0CF4}" srcOrd="6" destOrd="0" presId="urn:microsoft.com/office/officeart/2005/8/layout/hierarchy4"/>
    <dgm:cxn modelId="{501C22F8-621D-48C5-8665-725FE70C44DD}" type="presParOf" srcId="{69F1580A-1F94-4A57-BFA0-ED16B7BD0CF4}" destId="{4BB7D614-F872-4B0C-8969-7A4CEA9FC657}" srcOrd="0" destOrd="0" presId="urn:microsoft.com/office/officeart/2005/8/layout/hierarchy4"/>
    <dgm:cxn modelId="{F7C98071-A612-4E87-9746-8FF64A748E3C}" type="presParOf" srcId="{69F1580A-1F94-4A57-BFA0-ED16B7BD0CF4}" destId="{367E2552-8F69-4C06-A002-2B670FB38072}" srcOrd="1" destOrd="0" presId="urn:microsoft.com/office/officeart/2005/8/layout/hierarchy4"/>
    <dgm:cxn modelId="{FA620374-F630-4B6C-B1C0-41F42F953D33}" type="presParOf" srcId="{69F1580A-1F94-4A57-BFA0-ED16B7BD0CF4}" destId="{93C3D512-D39E-4AE9-AA0E-DF6911682C5B}" srcOrd="2" destOrd="0" presId="urn:microsoft.com/office/officeart/2005/8/layout/hierarchy4"/>
    <dgm:cxn modelId="{66CEC0A1-1281-4A07-AA28-75BABE36595E}" type="presParOf" srcId="{93C3D512-D39E-4AE9-AA0E-DF6911682C5B}" destId="{BA8FCE43-052E-4F74-9D7B-804C828B26DB}" srcOrd="0" destOrd="0" presId="urn:microsoft.com/office/officeart/2005/8/layout/hierarchy4"/>
    <dgm:cxn modelId="{7E74484F-6999-4B8B-BB78-BB8D9557CB5E}" type="presParOf" srcId="{BA8FCE43-052E-4F74-9D7B-804C828B26DB}" destId="{ED23F7C4-07E3-48ED-95B9-923946A67283}" srcOrd="0" destOrd="0" presId="urn:microsoft.com/office/officeart/2005/8/layout/hierarchy4"/>
    <dgm:cxn modelId="{5287FF06-73E7-4308-804F-B2404453A16F}" type="presParOf" srcId="{BA8FCE43-052E-4F74-9D7B-804C828B26DB}" destId="{0C4D9002-D459-4A1D-BCB3-91B0CF11D10B}" srcOrd="1" destOrd="0" presId="urn:microsoft.com/office/officeart/2005/8/layout/hierarchy4"/>
    <dgm:cxn modelId="{A67BE140-9E01-4994-B451-93DAE16345E5}" type="presParOf" srcId="{BA8FCE43-052E-4F74-9D7B-804C828B26DB}" destId="{B06182C1-D1D5-47AB-B885-9571CA79EBD7}" srcOrd="2" destOrd="0" presId="urn:microsoft.com/office/officeart/2005/8/layout/hierarchy4"/>
    <dgm:cxn modelId="{2229C509-9F4D-4B12-AB09-842B24A9DB9E}" type="presParOf" srcId="{B06182C1-D1D5-47AB-B885-9571CA79EBD7}" destId="{AF8A022D-D139-4CDD-A648-7FD852007461}" srcOrd="0" destOrd="0" presId="urn:microsoft.com/office/officeart/2005/8/layout/hierarchy4"/>
    <dgm:cxn modelId="{CAF6F8A3-0E52-43C9-8918-509D5017842E}" type="presParOf" srcId="{AF8A022D-D139-4CDD-A648-7FD852007461}" destId="{69A06742-A859-44EB-BB6C-69604C68B7D8}" srcOrd="0" destOrd="0" presId="urn:microsoft.com/office/officeart/2005/8/layout/hierarchy4"/>
    <dgm:cxn modelId="{343C65E9-B266-49F7-8E27-3A48525A2B04}" type="presParOf" srcId="{AF8A022D-D139-4CDD-A648-7FD852007461}" destId="{43B86299-A7F9-49B7-BE16-9A8D1C5A4A60}" srcOrd="1" destOrd="0" presId="urn:microsoft.com/office/officeart/2005/8/layout/hierarchy4"/>
    <dgm:cxn modelId="{12606744-7FE7-4615-AAF5-FE0AA81939E7}" type="presParOf" srcId="{AF8A022D-D139-4CDD-A648-7FD852007461}" destId="{AFC4DF94-D2CA-4339-A635-215C69D592DB}" srcOrd="2" destOrd="0" presId="urn:microsoft.com/office/officeart/2005/8/layout/hierarchy4"/>
    <dgm:cxn modelId="{0742E3E4-B367-462F-9763-2F202A0877E1}" type="presParOf" srcId="{AFC4DF94-D2CA-4339-A635-215C69D592DB}" destId="{BFA8D4FC-1934-4CC4-9F73-9AC368540DC6}" srcOrd="0" destOrd="0" presId="urn:microsoft.com/office/officeart/2005/8/layout/hierarchy4"/>
    <dgm:cxn modelId="{F60C82A1-7FF3-4C5E-8245-49A39476700E}" type="presParOf" srcId="{BFA8D4FC-1934-4CC4-9F73-9AC368540DC6}" destId="{221B649C-76EC-4767-9745-3B52AA907A27}" srcOrd="0" destOrd="0" presId="urn:microsoft.com/office/officeart/2005/8/layout/hierarchy4"/>
    <dgm:cxn modelId="{B3F8F41A-3DA1-40D0-9C6E-F1B1B3EF55BA}" type="presParOf" srcId="{BFA8D4FC-1934-4CC4-9F73-9AC368540DC6}" destId="{5872A5E4-6400-4C3E-B5DC-C193164F2C4A}" srcOrd="1" destOrd="0" presId="urn:microsoft.com/office/officeart/2005/8/layout/hierarchy4"/>
    <dgm:cxn modelId="{742ED273-E391-47AF-AF59-0ABF44989CF3}" type="presParOf" srcId="{53B4F01F-1D62-4C11-8403-4874EA8248D4}" destId="{62915EB4-D763-499D-B44D-0495721EC45A}" srcOrd="7" destOrd="0" presId="urn:microsoft.com/office/officeart/2005/8/layout/hierarchy4"/>
    <dgm:cxn modelId="{AF3EFFE9-24ED-4BB4-9AF1-EF49ACBF5D22}" type="presParOf" srcId="{53B4F01F-1D62-4C11-8403-4874EA8248D4}" destId="{9BB944FB-F1F5-4CE0-AC82-972E6F325F5D}" srcOrd="8" destOrd="0" presId="urn:microsoft.com/office/officeart/2005/8/layout/hierarchy4"/>
    <dgm:cxn modelId="{F42060B2-1F2E-4BB8-AFB3-794C18967A17}" type="presParOf" srcId="{9BB944FB-F1F5-4CE0-AC82-972E6F325F5D}" destId="{0C277803-D667-4A48-B524-F798D683E66D}" srcOrd="0" destOrd="0" presId="urn:microsoft.com/office/officeart/2005/8/layout/hierarchy4"/>
    <dgm:cxn modelId="{6D8A11E6-2C81-48C1-8FB3-FEA595183AE0}" type="presParOf" srcId="{9BB944FB-F1F5-4CE0-AC82-972E6F325F5D}" destId="{8F65A98A-A666-4C6A-9784-3C0BE28666A7}" srcOrd="1" destOrd="0" presId="urn:microsoft.com/office/officeart/2005/8/layout/hierarchy4"/>
    <dgm:cxn modelId="{66B3A116-E69A-4C59-AE36-5A0554D7CAD0}" type="presParOf" srcId="{9BB944FB-F1F5-4CE0-AC82-972E6F325F5D}" destId="{FF3B27DD-06D7-4AEC-B4C7-8F9A43D1FE7E}" srcOrd="2" destOrd="0" presId="urn:microsoft.com/office/officeart/2005/8/layout/hierarchy4"/>
    <dgm:cxn modelId="{74ACB66B-71E9-4053-A924-0864AA0D0B49}" type="presParOf" srcId="{FF3B27DD-06D7-4AEC-B4C7-8F9A43D1FE7E}" destId="{1564A688-036E-46DD-9E68-52A48E74CBA4}" srcOrd="0" destOrd="0" presId="urn:microsoft.com/office/officeart/2005/8/layout/hierarchy4"/>
    <dgm:cxn modelId="{7CD78D7F-A84B-485A-A2CF-621401D7D3FF}" type="presParOf" srcId="{1564A688-036E-46DD-9E68-52A48E74CBA4}" destId="{A28689CD-42DB-4C12-B982-23152A41B09F}" srcOrd="0" destOrd="0" presId="urn:microsoft.com/office/officeart/2005/8/layout/hierarchy4"/>
    <dgm:cxn modelId="{358D01E8-C30D-464B-A11D-CF9F1B2DE98F}" type="presParOf" srcId="{1564A688-036E-46DD-9E68-52A48E74CBA4}" destId="{0AF59EE4-A41C-46FB-89D9-061D8F2CF307}" srcOrd="1" destOrd="0" presId="urn:microsoft.com/office/officeart/2005/8/layout/hierarchy4"/>
    <dgm:cxn modelId="{F788A81C-C56F-4695-8D18-97084143972A}" type="presParOf" srcId="{1564A688-036E-46DD-9E68-52A48E74CBA4}" destId="{89303FF8-EAD4-4DBC-88E0-80A66ABCF382}" srcOrd="2" destOrd="0" presId="urn:microsoft.com/office/officeart/2005/8/layout/hierarchy4"/>
    <dgm:cxn modelId="{38D6CA06-3E03-402E-8C76-3A7ACB1F8FF8}" type="presParOf" srcId="{89303FF8-EAD4-4DBC-88E0-80A66ABCF382}" destId="{EF2D24A7-724B-4777-99AA-3A61D754E4AC}" srcOrd="0" destOrd="0" presId="urn:microsoft.com/office/officeart/2005/8/layout/hierarchy4"/>
    <dgm:cxn modelId="{2D159A9B-050E-41D5-A5B7-A6BD02F0E9E4}" type="presParOf" srcId="{EF2D24A7-724B-4777-99AA-3A61D754E4AC}" destId="{CC57C97C-F715-432D-BC91-1AAB2FE04116}" srcOrd="0" destOrd="0" presId="urn:microsoft.com/office/officeart/2005/8/layout/hierarchy4"/>
    <dgm:cxn modelId="{E152187C-66E8-4471-8D48-780700ADC1C4}" type="presParOf" srcId="{EF2D24A7-724B-4777-99AA-3A61D754E4AC}" destId="{30658C1E-0F3B-4E5A-AAB3-300AEB2C931A}" srcOrd="1" destOrd="0" presId="urn:microsoft.com/office/officeart/2005/8/layout/hierarchy4"/>
    <dgm:cxn modelId="{DCDFA213-2E28-46DA-8230-6B2787273EE0}" type="presParOf" srcId="{EF2D24A7-724B-4777-99AA-3A61D754E4AC}" destId="{54E4D1AD-7D30-4C5F-9A11-EE488EEEAA9A}" srcOrd="2" destOrd="0" presId="urn:microsoft.com/office/officeart/2005/8/layout/hierarchy4"/>
    <dgm:cxn modelId="{76363BE2-36A0-42EA-9257-A2E8C7C12FC9}" type="presParOf" srcId="{54E4D1AD-7D30-4C5F-9A11-EE488EEEAA9A}" destId="{AC279EA6-E40E-4514-BFD1-FDB3996F88F0}" srcOrd="0" destOrd="0" presId="urn:microsoft.com/office/officeart/2005/8/layout/hierarchy4"/>
    <dgm:cxn modelId="{E10FDB3D-7A54-4B8A-A0CA-C05E2B347FAE}" type="presParOf" srcId="{AC279EA6-E40E-4514-BFD1-FDB3996F88F0}" destId="{D91C2466-3D10-438E-AAA5-F4124CD05747}" srcOrd="0" destOrd="0" presId="urn:microsoft.com/office/officeart/2005/8/layout/hierarchy4"/>
    <dgm:cxn modelId="{9A05C692-C745-428A-AC4B-65CFC7DD64BA}" type="presParOf" srcId="{AC279EA6-E40E-4514-BFD1-FDB3996F88F0}" destId="{73FB8846-3C87-4EEF-AC88-E239E6F3583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DD49EB-C34B-45AF-99E6-C48C2723EE7C}">
      <dsp:nvSpPr>
        <dsp:cNvPr id="0" name=""/>
        <dsp:cNvSpPr/>
      </dsp:nvSpPr>
      <dsp:spPr>
        <a:xfrm>
          <a:off x="2772" y="1700"/>
          <a:ext cx="428829" cy="658686"/>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endParaRPr lang="en-DE" sz="1700" b="1" kern="1200">
            <a:solidFill>
              <a:sysClr val="windowText" lastClr="000000">
                <a:lumMod val="50000"/>
                <a:lumOff val="50000"/>
              </a:sysClr>
            </a:solidFill>
            <a:latin typeface="Calibri"/>
            <a:ea typeface="+mn-ea"/>
            <a:cs typeface="+mn-cs"/>
          </a:endParaRPr>
        </a:p>
      </dsp:txBody>
      <dsp:txXfrm>
        <a:off x="15332" y="14260"/>
        <a:ext cx="403709" cy="633566"/>
      </dsp:txXfrm>
    </dsp:sp>
    <dsp:sp modelId="{3F7FE334-F95F-4756-B809-77B9F7661D97}">
      <dsp:nvSpPr>
        <dsp:cNvPr id="0" name=""/>
        <dsp:cNvSpPr/>
      </dsp:nvSpPr>
      <dsp:spPr>
        <a:xfrm>
          <a:off x="175708" y="779101"/>
          <a:ext cx="428828" cy="1090405"/>
        </a:xfrm>
        <a:prstGeom prst="roundRect">
          <a:avLst>
            <a:gd name="adj" fmla="val 10000"/>
          </a:avLst>
        </a:prstGeom>
        <a:solidFill>
          <a:srgbClr val="EEECE1"/>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a:solidFill>
                <a:schemeClr val="tx1"/>
              </a:solidFill>
              <a:latin typeface="Calibri"/>
              <a:ea typeface="+mn-ea"/>
              <a:cs typeface="+mn-cs"/>
            </a:rPr>
            <a:t>HSO/Distributor</a:t>
          </a:r>
          <a:endParaRPr lang="en-DE" sz="1100" b="1" kern="1200">
            <a:solidFill>
              <a:schemeClr val="tx1"/>
            </a:solidFill>
            <a:latin typeface="Calibri"/>
            <a:ea typeface="+mn-ea"/>
            <a:cs typeface="+mn-cs"/>
          </a:endParaRPr>
        </a:p>
      </dsp:txBody>
      <dsp:txXfrm>
        <a:off x="188268" y="791661"/>
        <a:ext cx="403708" cy="1065285"/>
      </dsp:txXfrm>
    </dsp:sp>
    <dsp:sp modelId="{FF0590DD-8003-425C-9CEC-ADCC25A27210}">
      <dsp:nvSpPr>
        <dsp:cNvPr id="0" name=""/>
        <dsp:cNvSpPr/>
      </dsp:nvSpPr>
      <dsp:spPr>
        <a:xfrm>
          <a:off x="155702" y="2064161"/>
          <a:ext cx="428821" cy="870472"/>
        </a:xfrm>
        <a:prstGeom prst="roundRect">
          <a:avLst>
            <a:gd name="adj" fmla="val 10000"/>
          </a:avLst>
        </a:prstGeom>
        <a:solidFill>
          <a:srgbClr val="EEECE1"/>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a:solidFill>
                <a:schemeClr val="tx1"/>
              </a:solidFill>
              <a:latin typeface="Calibri"/>
              <a:ea typeface="+mn-ea"/>
              <a:cs typeface="+mn-cs"/>
            </a:rPr>
            <a:t>ALC</a:t>
          </a:r>
          <a:endParaRPr lang="en-DE" sz="1100" b="1" kern="1200">
            <a:solidFill>
              <a:schemeClr val="tx1"/>
            </a:solidFill>
            <a:latin typeface="Calibri"/>
            <a:ea typeface="+mn-ea"/>
            <a:cs typeface="+mn-cs"/>
          </a:endParaRPr>
        </a:p>
      </dsp:txBody>
      <dsp:txXfrm>
        <a:off x="168262" y="2076721"/>
        <a:ext cx="403701" cy="845352"/>
      </dsp:txXfrm>
    </dsp:sp>
    <dsp:sp modelId="{39A41DF1-CE38-41FC-84A6-61A1366EF870}">
      <dsp:nvSpPr>
        <dsp:cNvPr id="0" name=""/>
        <dsp:cNvSpPr/>
      </dsp:nvSpPr>
      <dsp:spPr>
        <a:xfrm>
          <a:off x="162215" y="3325279"/>
          <a:ext cx="432188" cy="649887"/>
        </a:xfrm>
        <a:prstGeom prst="roundRect">
          <a:avLst>
            <a:gd name="adj" fmla="val 10000"/>
          </a:avLst>
        </a:prstGeom>
        <a:solidFill>
          <a:srgbClr val="EEECE1"/>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a:solidFill>
                <a:schemeClr val="tx1"/>
              </a:solidFill>
              <a:latin typeface="Calibri"/>
              <a:ea typeface="+mn-ea"/>
              <a:cs typeface="+mn-cs"/>
            </a:rPr>
            <a:t>J&amp;J</a:t>
          </a:r>
          <a:endParaRPr lang="en-DE" sz="1100" b="1" kern="1200">
            <a:solidFill>
              <a:schemeClr val="tx1"/>
            </a:solidFill>
            <a:latin typeface="Calibri"/>
            <a:ea typeface="+mn-ea"/>
            <a:cs typeface="+mn-cs"/>
          </a:endParaRPr>
        </a:p>
      </dsp:txBody>
      <dsp:txXfrm>
        <a:off x="174873" y="3337937"/>
        <a:ext cx="406872" cy="624571"/>
      </dsp:txXfrm>
    </dsp:sp>
    <dsp:sp modelId="{03E6BBC0-2C1D-4E72-971F-6BFEC4A6A5DA}">
      <dsp:nvSpPr>
        <dsp:cNvPr id="0" name=""/>
        <dsp:cNvSpPr/>
      </dsp:nvSpPr>
      <dsp:spPr>
        <a:xfrm>
          <a:off x="745956" y="1700"/>
          <a:ext cx="1861159" cy="657731"/>
        </a:xfrm>
        <a:prstGeom prst="roundRect">
          <a:avLst>
            <a:gd name="adj" fmla="val 10000"/>
          </a:avLst>
        </a:prstGeom>
        <a:solidFill>
          <a:srgbClr val="4BACC6">
            <a:lumMod val="60000"/>
            <a:lum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cs typeface="+mn-cs"/>
            </a:rPr>
            <a:t>Strengths</a:t>
          </a:r>
          <a:endParaRPr lang="en-DE" sz="1700" b="1" kern="1200">
            <a:solidFill>
              <a:schemeClr val="tx1"/>
            </a:solidFill>
            <a:latin typeface="Verdana" panose="020B0604030504040204" pitchFamily="34" charset="0"/>
            <a:ea typeface="Verdana" panose="020B0604030504040204" pitchFamily="34" charset="0"/>
            <a:cs typeface="+mn-cs"/>
          </a:endParaRPr>
        </a:p>
      </dsp:txBody>
      <dsp:txXfrm>
        <a:off x="765220" y="20964"/>
        <a:ext cx="1822631" cy="619203"/>
      </dsp:txXfrm>
    </dsp:sp>
    <dsp:sp modelId="{01CE841A-D85F-4400-B433-23B1546F73B2}">
      <dsp:nvSpPr>
        <dsp:cNvPr id="0" name=""/>
        <dsp:cNvSpPr/>
      </dsp:nvSpPr>
      <dsp:spPr>
        <a:xfrm>
          <a:off x="719365" y="822894"/>
          <a:ext cx="1859342" cy="1090405"/>
        </a:xfrm>
        <a:prstGeom prst="roundRect">
          <a:avLst>
            <a:gd name="adj" fmla="val 10000"/>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Wingdings" panose="05000000000000000000" pitchFamily="2" charset="2"/>
            <a:buNone/>
          </a:pPr>
          <a:r>
            <a:rPr lang="en-GB" sz="800" kern="1200">
              <a:solidFill>
                <a:schemeClr val="tx1"/>
              </a:solidFill>
              <a:latin typeface="Verdana" panose="020B0604030504040204" pitchFamily="34" charset="0"/>
              <a:ea typeface="Verdana" panose="020B0604030504040204" pitchFamily="34" charset="0"/>
              <a:cs typeface="+mn-cs"/>
            </a:rPr>
            <a:t>Product focus to premium IOLs with high quality delivered</a:t>
          </a:r>
        </a:p>
        <a:p>
          <a:pPr marL="0" lvl="0" indent="0" algn="l" defTabSz="355600">
            <a:lnSpc>
              <a:spcPct val="90000"/>
            </a:lnSpc>
            <a:spcBef>
              <a:spcPct val="0"/>
            </a:spcBef>
            <a:spcAft>
              <a:spcPct val="35000"/>
            </a:spcAft>
            <a:buFont typeface="Wingdings" panose="05000000000000000000" pitchFamily="2" charset="2"/>
            <a:buNone/>
          </a:pPr>
          <a:r>
            <a:rPr lang="en-GB" sz="800" kern="1200">
              <a:solidFill>
                <a:schemeClr val="tx1"/>
              </a:solidFill>
              <a:latin typeface="Verdana" panose="020B0604030504040204" pitchFamily="34" charset="0"/>
              <a:ea typeface="Verdana" panose="020B0604030504040204" pitchFamily="34" charset="0"/>
              <a:cs typeface="+mn-cs"/>
            </a:rPr>
            <a:t>Extensive clinical support for surgeons</a:t>
          </a:r>
        </a:p>
        <a:p>
          <a:pPr marL="0" lvl="0" indent="0" algn="l" defTabSz="355600">
            <a:lnSpc>
              <a:spcPct val="90000"/>
            </a:lnSpc>
            <a:spcBef>
              <a:spcPct val="0"/>
            </a:spcBef>
            <a:spcAft>
              <a:spcPct val="35000"/>
            </a:spcAft>
            <a:buFont typeface="Wingdings" panose="05000000000000000000" pitchFamily="2" charset="2"/>
            <a:buNone/>
          </a:pPr>
          <a:r>
            <a:rPr lang="en-GB" sz="800" kern="1200">
              <a:solidFill>
                <a:schemeClr val="tx1"/>
              </a:solidFill>
              <a:latin typeface="Verdana" panose="020B0604030504040204" pitchFamily="34" charset="0"/>
              <a:ea typeface="Verdana" panose="020B0604030504040204" pitchFamily="34" charset="0"/>
              <a:cs typeface="+mn-cs"/>
            </a:rPr>
            <a:t>Established organization covering the market</a:t>
          </a:r>
        </a:p>
        <a:p>
          <a:pPr marL="0" lvl="0" indent="0" algn="l" defTabSz="355600">
            <a:lnSpc>
              <a:spcPct val="90000"/>
            </a:lnSpc>
            <a:spcBef>
              <a:spcPct val="0"/>
            </a:spcBef>
            <a:spcAft>
              <a:spcPct val="35000"/>
            </a:spcAft>
            <a:buFont typeface="Wingdings" panose="05000000000000000000" pitchFamily="2" charset="2"/>
            <a:buNone/>
          </a:pPr>
          <a:r>
            <a:rPr lang="en-GB" sz="800" kern="1200">
              <a:solidFill>
                <a:schemeClr val="tx1"/>
              </a:solidFill>
              <a:latin typeface="Verdana" panose="020B0604030504040204" pitchFamily="34" charset="0"/>
              <a:ea typeface="Verdana" panose="020B0604030504040204" pitchFamily="34" charset="0"/>
              <a:cs typeface="+mn-cs"/>
            </a:rPr>
            <a:t>Enhanced mono availability</a:t>
          </a:r>
        </a:p>
        <a:p>
          <a:pPr marL="0" lvl="0" indent="0" algn="l" defTabSz="355600">
            <a:lnSpc>
              <a:spcPct val="90000"/>
            </a:lnSpc>
            <a:spcBef>
              <a:spcPct val="0"/>
            </a:spcBef>
            <a:spcAft>
              <a:spcPct val="35000"/>
            </a:spcAft>
            <a:buFont typeface="Wingdings" panose="05000000000000000000" pitchFamily="2" charset="2"/>
            <a:buNone/>
          </a:pPr>
          <a:r>
            <a:rPr lang="en-GB" sz="800" kern="1200">
              <a:solidFill>
                <a:schemeClr val="tx1"/>
              </a:solidFill>
              <a:latin typeface="Verdana" panose="020B0604030504040204" pitchFamily="34" charset="0"/>
              <a:ea typeface="Verdana" panose="020B0604030504040204" pitchFamily="34" charset="0"/>
              <a:cs typeface="+mn-cs"/>
            </a:rPr>
            <a:t>Relations with KOLs</a:t>
          </a:r>
        </a:p>
      </dsp:txBody>
      <dsp:txXfrm>
        <a:off x="751302" y="854831"/>
        <a:ext cx="1795468" cy="1026531"/>
      </dsp:txXfrm>
    </dsp:sp>
    <dsp:sp modelId="{6F38817E-1950-4CB1-A7DB-43CDC6EA6620}">
      <dsp:nvSpPr>
        <dsp:cNvPr id="0" name=""/>
        <dsp:cNvSpPr/>
      </dsp:nvSpPr>
      <dsp:spPr>
        <a:xfrm>
          <a:off x="748680" y="2019961"/>
          <a:ext cx="1855712" cy="1156974"/>
        </a:xfrm>
        <a:prstGeom prst="roundRect">
          <a:avLst>
            <a:gd name="adj" fmla="val 10000"/>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10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Direct organization with long term market expertise and relationships, full line supplier</a:t>
          </a:r>
        </a:p>
        <a:p>
          <a:pPr marL="0" lvl="0" indent="0" algn="l" defTabSz="355600">
            <a:lnSpc>
              <a:spcPct val="10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Full territory coverage </a:t>
          </a:r>
        </a:p>
        <a:p>
          <a:pPr marL="0" lvl="0" indent="0" algn="l" defTabSz="355600">
            <a:lnSpc>
              <a:spcPct val="10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Brand image, portfolio, KOL advocacy</a:t>
          </a:r>
        </a:p>
        <a:p>
          <a:pPr marL="0" lvl="0" indent="0" algn="l" defTabSz="355600">
            <a:lnSpc>
              <a:spcPct val="100000"/>
            </a:lnSpc>
            <a:spcBef>
              <a:spcPct val="0"/>
            </a:spcBef>
            <a:spcAft>
              <a:spcPts val="0"/>
            </a:spcAft>
            <a:buFont typeface="Arial" panose="020B0604020202020204" pitchFamily="34" charset="0"/>
            <a:buNone/>
          </a:pPr>
          <a:r>
            <a:rPr lang="en-US" sz="800" kern="1200" err="1">
              <a:solidFill>
                <a:schemeClr val="tx1"/>
              </a:solidFill>
              <a:latin typeface="Verdana" panose="020B0604030504040204" pitchFamily="34" charset="0"/>
              <a:ea typeface="Verdana" panose="020B0604030504040204" pitchFamily="34" charset="0"/>
              <a:cs typeface="+mn-cs"/>
            </a:rPr>
            <a:t>Profes.educ</a:t>
          </a:r>
          <a:r>
            <a:rPr lang="en-US" sz="800" kern="1200">
              <a:solidFill>
                <a:schemeClr val="tx1"/>
              </a:solidFill>
              <a:latin typeface="Verdana" panose="020B0604030504040204" pitchFamily="34" charset="0"/>
              <a:ea typeface="Verdana" panose="020B0604030504040204" pitchFamily="34" charset="0"/>
              <a:cs typeface="+mn-cs"/>
            </a:rPr>
            <a:t>. investments</a:t>
          </a:r>
          <a:endParaRPr lang="en-GB" sz="800" kern="1200">
            <a:solidFill>
              <a:schemeClr val="tx1"/>
            </a:solidFill>
            <a:latin typeface="Verdana" panose="020B0604030504040204" pitchFamily="34" charset="0"/>
            <a:ea typeface="Verdana" panose="020B0604030504040204" pitchFamily="34" charset="0"/>
            <a:cs typeface="+mn-cs"/>
          </a:endParaRPr>
        </a:p>
        <a:p>
          <a:pPr marL="0" lvl="0" indent="0" algn="l" defTabSz="355600">
            <a:lnSpc>
              <a:spcPct val="10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Patient awareness </a:t>
          </a:r>
        </a:p>
        <a:p>
          <a:pPr marL="0" lvl="0" indent="0" algn="l" defTabSz="355600">
            <a:lnSpc>
              <a:spcPct val="10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Vertical integration</a:t>
          </a:r>
          <a:endParaRPr lang="en-DE" sz="800" kern="1200">
            <a:solidFill>
              <a:schemeClr val="tx1"/>
            </a:solidFill>
            <a:latin typeface="Verdana" panose="020B0604030504040204" pitchFamily="34" charset="0"/>
            <a:ea typeface="Verdana" panose="020B0604030504040204" pitchFamily="34" charset="0"/>
            <a:cs typeface="+mn-cs"/>
          </a:endParaRPr>
        </a:p>
      </dsp:txBody>
      <dsp:txXfrm>
        <a:off x="782567" y="2053848"/>
        <a:ext cx="1787938" cy="1089200"/>
      </dsp:txXfrm>
    </dsp:sp>
    <dsp:sp modelId="{D2A11DF0-9C6F-4BC6-83FB-7845348D8101}">
      <dsp:nvSpPr>
        <dsp:cNvPr id="0" name=""/>
        <dsp:cNvSpPr/>
      </dsp:nvSpPr>
      <dsp:spPr>
        <a:xfrm>
          <a:off x="748680" y="3313698"/>
          <a:ext cx="1855712" cy="940007"/>
        </a:xfrm>
        <a:prstGeom prst="roundRect">
          <a:avLst>
            <a:gd name="adj" fmla="val 10000"/>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ts val="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cs typeface="+mn-cs"/>
            </a:rPr>
            <a:t>Sales force, portfolio, relations with KOLs, </a:t>
          </a:r>
          <a:r>
            <a:rPr lang="en-US" sz="800" kern="1200" err="1">
              <a:solidFill>
                <a:schemeClr val="tx1"/>
              </a:solidFill>
              <a:latin typeface="Verdana" panose="020B0604030504040204" pitchFamily="34" charset="0"/>
              <a:ea typeface="Verdana" panose="020B0604030504040204" pitchFamily="34" charset="0"/>
              <a:cs typeface="+mn-cs"/>
            </a:rPr>
            <a:t>Eyhance</a:t>
          </a:r>
          <a:r>
            <a:rPr lang="en-US" sz="800" kern="1200">
              <a:solidFill>
                <a:schemeClr val="tx1"/>
              </a:solidFill>
              <a:latin typeface="Verdana" panose="020B0604030504040204" pitchFamily="34" charset="0"/>
              <a:ea typeface="Verdana" panose="020B0604030504040204" pitchFamily="34" charset="0"/>
              <a:cs typeface="+mn-cs"/>
            </a:rPr>
            <a:t>/Toric, Launch of </a:t>
          </a:r>
          <a:r>
            <a:rPr lang="en-US" sz="800" kern="1200" err="1">
              <a:solidFill>
                <a:schemeClr val="tx1"/>
              </a:solidFill>
              <a:latin typeface="Verdana" panose="020B0604030504040204" pitchFamily="34" charset="0"/>
              <a:ea typeface="Verdana" panose="020B0604030504040204" pitchFamily="34" charset="0"/>
              <a:cs typeface="+mn-cs"/>
            </a:rPr>
            <a:t>Edof</a:t>
          </a:r>
          <a:r>
            <a:rPr lang="en-US" sz="800" kern="1200">
              <a:solidFill>
                <a:schemeClr val="tx1"/>
              </a:solidFill>
              <a:latin typeface="Verdana" panose="020B0604030504040204" pitchFamily="34" charset="0"/>
              <a:ea typeface="Verdana" panose="020B0604030504040204" pitchFamily="34" charset="0"/>
              <a:cs typeface="+mn-cs"/>
            </a:rPr>
            <a:t> </a:t>
          </a:r>
          <a:r>
            <a:rPr lang="en-US" sz="800" kern="1200" err="1">
              <a:solidFill>
                <a:schemeClr val="tx1"/>
              </a:solidFill>
              <a:latin typeface="Verdana" panose="020B0604030504040204" pitchFamily="34" charset="0"/>
              <a:ea typeface="Verdana" panose="020B0604030504040204" pitchFamily="34" charset="0"/>
              <a:cs typeface="+mn-cs"/>
            </a:rPr>
            <a:t>Puresee</a:t>
          </a:r>
          <a:r>
            <a:rPr lang="en-US" sz="800" kern="1200">
              <a:solidFill>
                <a:schemeClr val="tx1"/>
              </a:solidFill>
              <a:latin typeface="Verdana" panose="020B0604030504040204" pitchFamily="34" charset="0"/>
              <a:ea typeface="Verdana" panose="020B0604030504040204" pitchFamily="34" charset="0"/>
              <a:cs typeface="+mn-cs"/>
            </a:rPr>
            <a:t>, LCS penetration, share of voice, </a:t>
          </a:r>
          <a:r>
            <a:rPr lang="en-US" sz="800" kern="1200" err="1">
              <a:solidFill>
                <a:schemeClr val="tx1"/>
              </a:solidFill>
              <a:latin typeface="Verdana" panose="020B0604030504040204" pitchFamily="34" charset="0"/>
              <a:ea typeface="Verdana" panose="020B0604030504040204" pitchFamily="34" charset="0"/>
              <a:cs typeface="+mn-cs"/>
            </a:rPr>
            <a:t>Profes.educ</a:t>
          </a:r>
          <a:r>
            <a:rPr lang="en-US" sz="800" kern="1200">
              <a:solidFill>
                <a:schemeClr val="tx1"/>
              </a:solidFill>
              <a:latin typeface="Verdana" panose="020B0604030504040204" pitchFamily="34" charset="0"/>
              <a:ea typeface="Verdana" panose="020B0604030504040204" pitchFamily="34" charset="0"/>
              <a:cs typeface="+mn-cs"/>
            </a:rPr>
            <a:t>. investments</a:t>
          </a:r>
        </a:p>
        <a:p>
          <a:pPr marL="0" lvl="0" indent="0" algn="l" defTabSz="355600">
            <a:lnSpc>
              <a:spcPct val="90000"/>
            </a:lnSpc>
            <a:spcBef>
              <a:spcPct val="0"/>
            </a:spcBef>
            <a:spcAft>
              <a:spcPts val="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cs typeface="+mn-cs"/>
            </a:rPr>
            <a:t>Price flexibility</a:t>
          </a:r>
          <a:endParaRPr lang="en-DE" sz="800" kern="1200">
            <a:solidFill>
              <a:schemeClr val="tx1"/>
            </a:solidFill>
            <a:latin typeface="Verdana" panose="020B0604030504040204" pitchFamily="34" charset="0"/>
            <a:ea typeface="Verdana" panose="020B0604030504040204" pitchFamily="34" charset="0"/>
            <a:cs typeface="+mn-cs"/>
          </a:endParaRPr>
        </a:p>
      </dsp:txBody>
      <dsp:txXfrm>
        <a:off x="776212" y="3341230"/>
        <a:ext cx="1800648" cy="884943"/>
      </dsp:txXfrm>
    </dsp:sp>
    <dsp:sp modelId="{EFA2BCFB-BF5C-4433-9859-E889264C4206}">
      <dsp:nvSpPr>
        <dsp:cNvPr id="0" name=""/>
        <dsp:cNvSpPr/>
      </dsp:nvSpPr>
      <dsp:spPr>
        <a:xfrm>
          <a:off x="2919790" y="1700"/>
          <a:ext cx="1861159" cy="657731"/>
        </a:xfrm>
        <a:prstGeom prst="roundRect">
          <a:avLst>
            <a:gd name="adj" fmla="val 10000"/>
          </a:avLst>
        </a:prstGeom>
        <a:solidFill>
          <a:sysClr val="window" lastClr="FFFFFF">
            <a:lumMod val="75000"/>
          </a:sys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cs typeface="+mn-cs"/>
            </a:rPr>
            <a:t>Weaknesses</a:t>
          </a:r>
          <a:endParaRPr lang="en-DE" sz="1700" b="1" kern="1200">
            <a:solidFill>
              <a:schemeClr val="tx1"/>
            </a:solidFill>
            <a:latin typeface="Verdana" panose="020B0604030504040204" pitchFamily="34" charset="0"/>
            <a:ea typeface="Verdana" panose="020B0604030504040204" pitchFamily="34" charset="0"/>
            <a:cs typeface="+mn-cs"/>
          </a:endParaRPr>
        </a:p>
      </dsp:txBody>
      <dsp:txXfrm>
        <a:off x="2939054" y="20964"/>
        <a:ext cx="1822631" cy="619203"/>
      </dsp:txXfrm>
    </dsp:sp>
    <dsp:sp modelId="{69856105-6CBB-400D-9A24-FE69DC2E0CC9}">
      <dsp:nvSpPr>
        <dsp:cNvPr id="0" name=""/>
        <dsp:cNvSpPr/>
      </dsp:nvSpPr>
      <dsp:spPr>
        <a:xfrm>
          <a:off x="2920699" y="824700"/>
          <a:ext cx="1859342" cy="1090405"/>
        </a:xfrm>
        <a:prstGeom prst="roundRect">
          <a:avLst>
            <a:gd name="adj" fmla="val 10000"/>
          </a:avLst>
        </a:prstGeom>
        <a:solidFill>
          <a:sysClr val="window" lastClr="FFFFFF">
            <a:lumMod val="85000"/>
          </a:sys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Lack of EDOF lenses</a:t>
          </a:r>
        </a:p>
        <a:p>
          <a:pPr marL="0" lvl="0" indent="0" algn="l" defTabSz="355600">
            <a:lnSpc>
              <a:spcPct val="9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Newcomer to surgical business in CZ</a:t>
          </a:r>
        </a:p>
        <a:p>
          <a:pPr marL="0" lvl="0" indent="0" algn="l" defTabSz="355600">
            <a:lnSpc>
              <a:spcPct val="9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Market knowledge under development</a:t>
          </a:r>
        </a:p>
        <a:p>
          <a:pPr marL="0" lvl="0" indent="0" algn="l" defTabSz="355600">
            <a:lnSpc>
              <a:spcPct val="90000"/>
            </a:lnSpc>
            <a:spcBef>
              <a:spcPct val="0"/>
            </a:spcBef>
            <a:spcAft>
              <a:spcPts val="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Distribution channels under development</a:t>
          </a:r>
        </a:p>
      </dsp:txBody>
      <dsp:txXfrm>
        <a:off x="2952636" y="856637"/>
        <a:ext cx="1795468" cy="1026531"/>
      </dsp:txXfrm>
    </dsp:sp>
    <dsp:sp modelId="{CF4F5F15-C2B7-4F25-BFCD-BA64D9405BE9}">
      <dsp:nvSpPr>
        <dsp:cNvPr id="0" name=""/>
        <dsp:cNvSpPr/>
      </dsp:nvSpPr>
      <dsp:spPr>
        <a:xfrm>
          <a:off x="2922514" y="2041757"/>
          <a:ext cx="1855712" cy="902408"/>
        </a:xfrm>
        <a:prstGeom prst="roundRect">
          <a:avLst>
            <a:gd name="adj" fmla="val 10000"/>
          </a:avLst>
        </a:prstGeom>
        <a:solidFill>
          <a:sysClr val="window" lastClr="FFFFFF">
            <a:lumMod val="85000"/>
          </a:sys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Lack of enhanced mono, (</a:t>
          </a:r>
          <a:r>
            <a:rPr lang="en-GB" sz="800" kern="1200" err="1">
              <a:solidFill>
                <a:schemeClr val="tx1"/>
              </a:solidFill>
              <a:latin typeface="Verdana" panose="020B0604030504040204" pitchFamily="34" charset="0"/>
              <a:ea typeface="Verdana" panose="020B0604030504040204" pitchFamily="34" charset="0"/>
              <a:cs typeface="+mn-cs"/>
            </a:rPr>
            <a:t>Clareon</a:t>
          </a:r>
          <a:r>
            <a:rPr lang="en-GB" sz="800" kern="1200">
              <a:solidFill>
                <a:schemeClr val="tx1"/>
              </a:solidFill>
              <a:latin typeface="Verdana" panose="020B0604030504040204" pitchFamily="34" charset="0"/>
              <a:ea typeface="Verdana" panose="020B0604030504040204" pitchFamily="34" charset="0"/>
              <a:cs typeface="+mn-cs"/>
            </a:rPr>
            <a:t>) glistening @ </a:t>
          </a:r>
          <a:r>
            <a:rPr lang="en-GB" sz="800" kern="1200" err="1">
              <a:solidFill>
                <a:schemeClr val="tx1"/>
              </a:solidFill>
              <a:latin typeface="Verdana" panose="020B0604030504040204" pitchFamily="34" charset="0"/>
              <a:ea typeface="Verdana" panose="020B0604030504040204" pitchFamily="34" charset="0"/>
              <a:cs typeface="+mn-cs"/>
            </a:rPr>
            <a:t>Acrysof</a:t>
          </a:r>
          <a:r>
            <a:rPr lang="en-GB" sz="800" kern="1200">
              <a:solidFill>
                <a:schemeClr val="tx1"/>
              </a:solidFill>
              <a:latin typeface="Verdana" panose="020B0604030504040204" pitchFamily="34" charset="0"/>
              <a:ea typeface="Verdana" panose="020B0604030504040204" pitchFamily="34" charset="0"/>
              <a:cs typeface="+mn-cs"/>
            </a:rPr>
            <a:t> material,</a:t>
          </a:r>
        </a:p>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Non complete preloaded portfolio</a:t>
          </a:r>
        </a:p>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Too many products to focus</a:t>
          </a:r>
        </a:p>
      </dsp:txBody>
      <dsp:txXfrm>
        <a:off x="2948945" y="2068188"/>
        <a:ext cx="1802850" cy="849546"/>
      </dsp:txXfrm>
    </dsp:sp>
    <dsp:sp modelId="{C6821516-BA46-409B-8E22-8072FFBF90B9}">
      <dsp:nvSpPr>
        <dsp:cNvPr id="0" name=""/>
        <dsp:cNvSpPr/>
      </dsp:nvSpPr>
      <dsp:spPr>
        <a:xfrm>
          <a:off x="2915648" y="3082231"/>
          <a:ext cx="1855712" cy="902408"/>
        </a:xfrm>
        <a:prstGeom prst="roundRect">
          <a:avLst>
            <a:gd name="adj" fmla="val 10000"/>
          </a:avLst>
        </a:prstGeom>
        <a:solidFill>
          <a:sysClr val="window" lastClr="FFFFFF">
            <a:lumMod val="85000"/>
          </a:sys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ts val="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cs typeface="+mn-cs"/>
            </a:rPr>
            <a:t>Synergy not well adopted - limited equipment offers</a:t>
          </a:r>
        </a:p>
        <a:p>
          <a:pPr marL="0" lvl="0" indent="0" algn="l" defTabSz="355600">
            <a:lnSpc>
              <a:spcPct val="90000"/>
            </a:lnSpc>
            <a:spcBef>
              <a:spcPct val="0"/>
            </a:spcBef>
            <a:spcAft>
              <a:spcPts val="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cs typeface="+mn-cs"/>
            </a:rPr>
            <a:t>Lack of strategic marketing and COMEX</a:t>
          </a:r>
          <a:endParaRPr lang="en-DE" sz="800" kern="1200">
            <a:solidFill>
              <a:schemeClr val="tx1"/>
            </a:solidFill>
            <a:latin typeface="Verdana" panose="020B0604030504040204" pitchFamily="34" charset="0"/>
            <a:ea typeface="Verdana" panose="020B0604030504040204" pitchFamily="34" charset="0"/>
            <a:cs typeface="+mn-cs"/>
          </a:endParaRPr>
        </a:p>
      </dsp:txBody>
      <dsp:txXfrm>
        <a:off x="2942079" y="3108662"/>
        <a:ext cx="1802850" cy="849546"/>
      </dsp:txXfrm>
    </dsp:sp>
    <dsp:sp modelId="{4BB7D614-F872-4B0C-8969-7A4CEA9FC657}">
      <dsp:nvSpPr>
        <dsp:cNvPr id="0" name=""/>
        <dsp:cNvSpPr/>
      </dsp:nvSpPr>
      <dsp:spPr>
        <a:xfrm>
          <a:off x="5093625" y="1700"/>
          <a:ext cx="1861159" cy="657731"/>
        </a:xfrm>
        <a:prstGeom prst="roundRect">
          <a:avLst>
            <a:gd name="adj" fmla="val 10000"/>
          </a:avLst>
        </a:prstGeom>
        <a:solidFill>
          <a:srgbClr val="9BBB59">
            <a:lumMod val="60000"/>
            <a:lum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cs typeface="+mn-cs"/>
            </a:rPr>
            <a:t>Opportunities</a:t>
          </a:r>
          <a:endParaRPr lang="en-DE" sz="1700" b="1" kern="1200">
            <a:solidFill>
              <a:schemeClr val="tx1"/>
            </a:solidFill>
            <a:latin typeface="Verdana" panose="020B0604030504040204" pitchFamily="34" charset="0"/>
            <a:ea typeface="Verdana" panose="020B0604030504040204" pitchFamily="34" charset="0"/>
            <a:cs typeface="+mn-cs"/>
          </a:endParaRPr>
        </a:p>
      </dsp:txBody>
      <dsp:txXfrm>
        <a:off x="5112889" y="20964"/>
        <a:ext cx="1822631" cy="619203"/>
      </dsp:txXfrm>
    </dsp:sp>
    <dsp:sp modelId="{ED23F7C4-07E3-48ED-95B9-923946A67283}">
      <dsp:nvSpPr>
        <dsp:cNvPr id="0" name=""/>
        <dsp:cNvSpPr/>
      </dsp:nvSpPr>
      <dsp:spPr>
        <a:xfrm>
          <a:off x="5094533" y="823877"/>
          <a:ext cx="1859342" cy="1090405"/>
        </a:xfrm>
        <a:prstGeom prst="roundRect">
          <a:avLst>
            <a:gd name="adj" fmla="val 10000"/>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endParaRPr lang="en-GB" sz="8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endParaRPr lang="en-GB" sz="8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r>
            <a:rPr lang="en-GB" sz="800" kern="1200" dirty="0">
              <a:solidFill>
                <a:schemeClr val="tx1"/>
              </a:solidFill>
              <a:latin typeface="Verdana" panose="020B0604030504040204" pitchFamily="34" charset="0"/>
              <a:ea typeface="Verdana" panose="020B0604030504040204" pitchFamily="34" charset="0"/>
            </a:rPr>
            <a:t>Utilize relations and team expertise from former projects to enter clinics</a:t>
          </a:r>
        </a:p>
        <a:p>
          <a:pPr marL="0" lvl="0" indent="0" algn="l" defTabSz="355600">
            <a:lnSpc>
              <a:spcPct val="90000"/>
            </a:lnSpc>
            <a:spcBef>
              <a:spcPct val="0"/>
            </a:spcBef>
            <a:spcAft>
              <a:spcPct val="35000"/>
            </a:spcAft>
            <a:buFont typeface="Arial" panose="020B0604020202020204" pitchFamily="34" charset="0"/>
            <a:buNone/>
          </a:pPr>
          <a:r>
            <a:rPr lang="en-GB" sz="800" kern="1200" dirty="0">
              <a:solidFill>
                <a:schemeClr val="tx1"/>
              </a:solidFill>
              <a:latin typeface="Verdana" panose="020B0604030504040204" pitchFamily="34" charset="0"/>
              <a:ea typeface="Verdana" panose="020B0604030504040204" pitchFamily="34" charset="0"/>
            </a:rPr>
            <a:t>Growing </a:t>
          </a:r>
          <a:r>
            <a:rPr lang="cs-CZ" sz="800" kern="1200" dirty="0" err="1">
              <a:solidFill>
                <a:schemeClr val="tx1"/>
              </a:solidFill>
              <a:latin typeface="Verdana" panose="020B0604030504040204" pitchFamily="34" charset="0"/>
              <a:ea typeface="Verdana" panose="020B0604030504040204" pitchFamily="34" charset="0"/>
            </a:rPr>
            <a:t>toric</a:t>
          </a:r>
          <a:r>
            <a:rPr lang="cs-CZ" sz="800" kern="1200" dirty="0">
              <a:solidFill>
                <a:schemeClr val="tx1"/>
              </a:solidFill>
              <a:latin typeface="Verdana" panose="020B0604030504040204" pitchFamily="34" charset="0"/>
              <a:ea typeface="Verdana" panose="020B0604030504040204" pitchFamily="34" charset="0"/>
            </a:rPr>
            <a:t> and </a:t>
          </a:r>
          <a:r>
            <a:rPr lang="en-GB" sz="800" kern="1200" dirty="0">
              <a:solidFill>
                <a:schemeClr val="tx1"/>
              </a:solidFill>
              <a:latin typeface="Verdana" panose="020B0604030504040204" pitchFamily="34" charset="0"/>
              <a:ea typeface="Verdana" panose="020B0604030504040204" pitchFamily="34" charset="0"/>
            </a:rPr>
            <a:t>mono enhanced preference</a:t>
          </a:r>
        </a:p>
        <a:p>
          <a:pPr marL="0" lvl="0" indent="0" algn="l" defTabSz="355600">
            <a:lnSpc>
              <a:spcPct val="90000"/>
            </a:lnSpc>
            <a:spcBef>
              <a:spcPct val="0"/>
            </a:spcBef>
            <a:spcAft>
              <a:spcPct val="35000"/>
            </a:spcAft>
            <a:buFont typeface="Arial" panose="020B0604020202020204" pitchFamily="34" charset="0"/>
            <a:buNone/>
          </a:pPr>
          <a:r>
            <a:rPr lang="en-GB" sz="800" kern="1200" dirty="0">
              <a:solidFill>
                <a:schemeClr val="tx1"/>
              </a:solidFill>
              <a:latin typeface="Verdana" panose="020B0604030504040204" pitchFamily="34" charset="0"/>
              <a:ea typeface="Verdana" panose="020B0604030504040204" pitchFamily="34" charset="0"/>
            </a:rPr>
            <a:t>Bundling deals w/instrumentation and/or spectacle lenses</a:t>
          </a:r>
        </a:p>
        <a:p>
          <a:pPr marL="0" lvl="0" indent="0" algn="l" defTabSz="355600">
            <a:lnSpc>
              <a:spcPct val="90000"/>
            </a:lnSpc>
            <a:spcBef>
              <a:spcPct val="0"/>
            </a:spcBef>
            <a:spcAft>
              <a:spcPct val="35000"/>
            </a:spcAft>
            <a:buFont typeface="Arial" panose="020B0604020202020204" pitchFamily="34" charset="0"/>
            <a:buNone/>
          </a:pPr>
          <a:r>
            <a:rPr lang="en-GB" sz="800" kern="1200" dirty="0">
              <a:solidFill>
                <a:schemeClr val="tx1"/>
              </a:solidFill>
              <a:latin typeface="Verdana" panose="020B0604030504040204" pitchFamily="34" charset="0"/>
              <a:ea typeface="Verdana" panose="020B0604030504040204" pitchFamily="34" charset="0"/>
            </a:rPr>
            <a:t>Synergy with HOYA </a:t>
          </a:r>
          <a:r>
            <a:rPr lang="en-GB" sz="800" kern="1200" dirty="0" err="1">
              <a:solidFill>
                <a:schemeClr val="tx1"/>
              </a:solidFill>
              <a:latin typeface="Verdana" panose="020B0604030504040204" pitchFamily="34" charset="0"/>
              <a:ea typeface="Verdana" panose="020B0604030504040204" pitchFamily="34" charset="0"/>
            </a:rPr>
            <a:t>Miyosmart</a:t>
          </a:r>
          <a:r>
            <a:rPr lang="en-GB" sz="800" kern="1200" dirty="0">
              <a:solidFill>
                <a:schemeClr val="tx1"/>
              </a:solidFill>
              <a:latin typeface="Verdana" panose="020B0604030504040204" pitchFamily="34" charset="0"/>
              <a:ea typeface="Verdana" panose="020B0604030504040204" pitchFamily="34" charset="0"/>
            </a:rPr>
            <a:t> project in targeting surgeons</a:t>
          </a:r>
        </a:p>
        <a:p>
          <a:pPr marL="0" lvl="0" indent="0" algn="l" defTabSz="355600">
            <a:lnSpc>
              <a:spcPct val="90000"/>
            </a:lnSpc>
            <a:spcBef>
              <a:spcPct val="0"/>
            </a:spcBef>
            <a:spcAft>
              <a:spcPct val="35000"/>
            </a:spcAft>
            <a:buFont typeface="Arial" panose="020B0604020202020204" pitchFamily="34" charset="0"/>
            <a:buNone/>
          </a:pPr>
          <a:endParaRPr lang="en-GB" sz="8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endParaRPr lang="en-GB" sz="800" kern="1200" dirty="0">
            <a:solidFill>
              <a:schemeClr val="tx1"/>
            </a:solidFill>
            <a:latin typeface="Verdana" panose="020B0604030504040204" pitchFamily="34" charset="0"/>
            <a:ea typeface="Verdana" panose="020B0604030504040204" pitchFamily="34" charset="0"/>
          </a:endParaRPr>
        </a:p>
      </dsp:txBody>
      <dsp:txXfrm>
        <a:off x="5126470" y="855814"/>
        <a:ext cx="1795468" cy="1026531"/>
      </dsp:txXfrm>
    </dsp:sp>
    <dsp:sp modelId="{69A06742-A859-44EB-BB6C-69604C68B7D8}">
      <dsp:nvSpPr>
        <dsp:cNvPr id="0" name=""/>
        <dsp:cNvSpPr/>
      </dsp:nvSpPr>
      <dsp:spPr>
        <a:xfrm>
          <a:off x="5096348" y="2019961"/>
          <a:ext cx="1855712" cy="902408"/>
        </a:xfrm>
        <a:prstGeom prst="roundRect">
          <a:avLst>
            <a:gd name="adj" fmla="val 10000"/>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GB" sz="800" kern="1200" dirty="0">
              <a:solidFill>
                <a:schemeClr val="tx1"/>
              </a:solidFill>
              <a:latin typeface="Verdana" panose="020B0604030504040204" pitchFamily="34" charset="0"/>
              <a:ea typeface="Verdana" panose="020B0604030504040204" pitchFamily="34" charset="0"/>
              <a:cs typeface="+mn-cs"/>
            </a:rPr>
            <a:t>Growing EDOF preference</a:t>
          </a:r>
        </a:p>
        <a:p>
          <a:pPr marL="0" lvl="0" indent="0" algn="l" defTabSz="355600">
            <a:lnSpc>
              <a:spcPct val="90000"/>
            </a:lnSpc>
            <a:spcBef>
              <a:spcPct val="0"/>
            </a:spcBef>
            <a:spcAft>
              <a:spcPct val="35000"/>
            </a:spcAft>
            <a:buFont typeface="Arial" panose="020B0604020202020204" pitchFamily="34" charset="0"/>
            <a:buNone/>
          </a:pPr>
          <a:r>
            <a:rPr lang="en-GB" sz="800" kern="1200" dirty="0">
              <a:solidFill>
                <a:schemeClr val="tx1"/>
              </a:solidFill>
              <a:latin typeface="Verdana" panose="020B0604030504040204" pitchFamily="34" charset="0"/>
              <a:ea typeface="Verdana" panose="020B0604030504040204" pitchFamily="34" charset="0"/>
              <a:cs typeface="+mn-cs"/>
            </a:rPr>
            <a:t>Active </a:t>
          </a:r>
          <a:r>
            <a:rPr lang="en-GB" sz="800" kern="1200" dirty="0" err="1">
              <a:solidFill>
                <a:schemeClr val="tx1"/>
              </a:solidFill>
              <a:latin typeface="Verdana" panose="020B0604030504040204" pitchFamily="34" charset="0"/>
              <a:ea typeface="Verdana" panose="020B0604030504040204" pitchFamily="34" charset="0"/>
              <a:cs typeface="+mn-cs"/>
            </a:rPr>
            <a:t>Phaco</a:t>
          </a:r>
          <a:r>
            <a:rPr lang="en-GB" sz="800" kern="1200" dirty="0">
              <a:solidFill>
                <a:schemeClr val="tx1"/>
              </a:solidFill>
              <a:latin typeface="Verdana" panose="020B0604030504040204" pitchFamily="34" charset="0"/>
              <a:ea typeface="Verdana" panose="020B0604030504040204" pitchFamily="34" charset="0"/>
              <a:cs typeface="+mn-cs"/>
            </a:rPr>
            <a:t> and VR and refractive market product bundling</a:t>
          </a:r>
        </a:p>
      </dsp:txBody>
      <dsp:txXfrm>
        <a:off x="5122779" y="2046392"/>
        <a:ext cx="1802850" cy="849546"/>
      </dsp:txXfrm>
    </dsp:sp>
    <dsp:sp modelId="{221B649C-76EC-4767-9745-3B52AA907A27}">
      <dsp:nvSpPr>
        <dsp:cNvPr id="0" name=""/>
        <dsp:cNvSpPr/>
      </dsp:nvSpPr>
      <dsp:spPr>
        <a:xfrm>
          <a:off x="5096348" y="3088682"/>
          <a:ext cx="1855712" cy="902408"/>
        </a:xfrm>
        <a:prstGeom prst="roundRect">
          <a:avLst>
            <a:gd name="adj" fmla="val 10000"/>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cs typeface="+mn-cs"/>
            </a:rPr>
            <a:t>Same as ALCON</a:t>
          </a:r>
        </a:p>
      </dsp:txBody>
      <dsp:txXfrm>
        <a:off x="5122779" y="3115113"/>
        <a:ext cx="1802850" cy="849546"/>
      </dsp:txXfrm>
    </dsp:sp>
    <dsp:sp modelId="{0C277803-D667-4A48-B524-F798D683E66D}">
      <dsp:nvSpPr>
        <dsp:cNvPr id="0" name=""/>
        <dsp:cNvSpPr/>
      </dsp:nvSpPr>
      <dsp:spPr>
        <a:xfrm>
          <a:off x="7267459" y="1700"/>
          <a:ext cx="1861159" cy="657731"/>
        </a:xfrm>
        <a:prstGeom prst="roundRect">
          <a:avLst>
            <a:gd name="adj" fmla="val 10000"/>
          </a:avLst>
        </a:prstGeom>
        <a:solidFill>
          <a:srgbClr val="F79646">
            <a:lumMod val="60000"/>
            <a:lum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cs typeface="+mn-cs"/>
            </a:rPr>
            <a:t>Threats</a:t>
          </a:r>
          <a:endParaRPr lang="en-DE" sz="1700" b="1" kern="1200">
            <a:solidFill>
              <a:schemeClr val="tx1"/>
            </a:solidFill>
            <a:latin typeface="Verdana" panose="020B0604030504040204" pitchFamily="34" charset="0"/>
            <a:ea typeface="Verdana" panose="020B0604030504040204" pitchFamily="34" charset="0"/>
            <a:cs typeface="+mn-cs"/>
          </a:endParaRPr>
        </a:p>
      </dsp:txBody>
      <dsp:txXfrm>
        <a:off x="7286723" y="20964"/>
        <a:ext cx="1822631" cy="619203"/>
      </dsp:txXfrm>
    </dsp:sp>
    <dsp:sp modelId="{A28689CD-42DB-4C12-B982-23152A41B09F}">
      <dsp:nvSpPr>
        <dsp:cNvPr id="0" name=""/>
        <dsp:cNvSpPr/>
      </dsp:nvSpPr>
      <dsp:spPr>
        <a:xfrm>
          <a:off x="7268368" y="816531"/>
          <a:ext cx="1859342" cy="1090405"/>
        </a:xfrm>
        <a:prstGeom prst="roundRect">
          <a:avLst>
            <a:gd name="adj" fmla="val 10000"/>
          </a:avLst>
        </a:prstGeom>
        <a:solidFill>
          <a:srgbClr val="F79646">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Product stockouts</a:t>
          </a:r>
        </a:p>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Hard to overcome established connections between key surgeons and suppliers</a:t>
          </a:r>
        </a:p>
        <a:p>
          <a:pPr marL="0" lvl="0" indent="0" algn="l" defTabSz="355600">
            <a:lnSpc>
              <a:spcPct val="90000"/>
            </a:lnSpc>
            <a:spcBef>
              <a:spcPct val="0"/>
            </a:spcBef>
            <a:spcAft>
              <a:spcPct val="35000"/>
            </a:spcAft>
            <a:buFont typeface="Arial" panose="020B0604020202020204" pitchFamily="34" charset="0"/>
            <a:buNone/>
          </a:pPr>
          <a:endParaRPr lang="en-GB" sz="800" kern="1200">
            <a:solidFill>
              <a:schemeClr val="tx1"/>
            </a:solidFill>
            <a:latin typeface="Verdana" panose="020B0604030504040204" pitchFamily="34" charset="0"/>
            <a:ea typeface="Verdana" panose="020B0604030504040204" pitchFamily="34" charset="0"/>
            <a:cs typeface="+mn-cs"/>
          </a:endParaRPr>
        </a:p>
      </dsp:txBody>
      <dsp:txXfrm>
        <a:off x="7300305" y="848468"/>
        <a:ext cx="1795468" cy="1026531"/>
      </dsp:txXfrm>
    </dsp:sp>
    <dsp:sp modelId="{CC57C97C-F715-432D-BC91-1AAB2FE04116}">
      <dsp:nvSpPr>
        <dsp:cNvPr id="0" name=""/>
        <dsp:cNvSpPr/>
      </dsp:nvSpPr>
      <dsp:spPr>
        <a:xfrm>
          <a:off x="7241252" y="2002645"/>
          <a:ext cx="1855712" cy="902408"/>
        </a:xfrm>
        <a:prstGeom prst="roundRect">
          <a:avLst>
            <a:gd name="adj" fmla="val 10000"/>
          </a:avLst>
        </a:prstGeom>
        <a:solidFill>
          <a:srgbClr val="F79646">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More competition rise, new generations of competitive products appear</a:t>
          </a:r>
        </a:p>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Economy slowdown could influence ability to pay for top products</a:t>
          </a:r>
          <a:endParaRPr lang="en-DE" sz="800" kern="1200">
            <a:solidFill>
              <a:schemeClr val="tx1"/>
            </a:solidFill>
            <a:latin typeface="Verdana" panose="020B0604030504040204" pitchFamily="34" charset="0"/>
            <a:ea typeface="Verdana" panose="020B0604030504040204" pitchFamily="34" charset="0"/>
            <a:cs typeface="+mn-cs"/>
          </a:endParaRPr>
        </a:p>
      </dsp:txBody>
      <dsp:txXfrm>
        <a:off x="7267683" y="2029076"/>
        <a:ext cx="1802850" cy="849546"/>
      </dsp:txXfrm>
    </dsp:sp>
    <dsp:sp modelId="{D91C2466-3D10-438E-AAA5-F4124CD05747}">
      <dsp:nvSpPr>
        <dsp:cNvPr id="0" name=""/>
        <dsp:cNvSpPr/>
      </dsp:nvSpPr>
      <dsp:spPr>
        <a:xfrm>
          <a:off x="7241252" y="3073163"/>
          <a:ext cx="1855712" cy="902408"/>
        </a:xfrm>
        <a:prstGeom prst="roundRect">
          <a:avLst>
            <a:gd name="adj" fmla="val 10000"/>
          </a:avLst>
        </a:prstGeom>
        <a:solidFill>
          <a:srgbClr val="F79646">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cs typeface="+mn-cs"/>
            </a:rPr>
            <a:t>Economic slowdown – ability to pay for better materials</a:t>
          </a:r>
        </a:p>
        <a:p>
          <a:pPr marL="0" lvl="0" indent="0" algn="l" defTabSz="355600">
            <a:lnSpc>
              <a:spcPct val="90000"/>
            </a:lnSpc>
            <a:spcBef>
              <a:spcPct val="0"/>
            </a:spcBef>
            <a:spcAft>
              <a:spcPct val="35000"/>
            </a:spcAft>
            <a:buFont typeface="Arial" panose="020B0604020202020204" pitchFamily="34" charset="0"/>
            <a:buNone/>
          </a:pPr>
          <a:endParaRPr lang="en-GB" sz="800" kern="1200">
            <a:solidFill>
              <a:schemeClr val="tx1"/>
            </a:solidFill>
            <a:latin typeface="Verdana" panose="020B0604030504040204" pitchFamily="34" charset="0"/>
            <a:ea typeface="Verdana" panose="020B0604030504040204" pitchFamily="34" charset="0"/>
            <a:cs typeface="+mn-cs"/>
          </a:endParaRPr>
        </a:p>
        <a:p>
          <a:pPr marL="0" lvl="0" indent="0" algn="l" defTabSz="355600">
            <a:lnSpc>
              <a:spcPct val="90000"/>
            </a:lnSpc>
            <a:spcBef>
              <a:spcPct val="0"/>
            </a:spcBef>
            <a:spcAft>
              <a:spcPct val="35000"/>
            </a:spcAft>
            <a:buFont typeface="Arial" panose="020B0604020202020204" pitchFamily="34" charset="0"/>
            <a:buNone/>
          </a:pPr>
          <a:endParaRPr lang="en-US" sz="800" kern="1200">
            <a:solidFill>
              <a:schemeClr val="tx1"/>
            </a:solidFill>
            <a:latin typeface="Verdana" panose="020B0604030504040204" pitchFamily="34" charset="0"/>
            <a:ea typeface="Verdana" panose="020B0604030504040204" pitchFamily="34" charset="0"/>
            <a:cs typeface="+mn-cs"/>
          </a:endParaRPr>
        </a:p>
      </dsp:txBody>
      <dsp:txXfrm>
        <a:off x="7267683" y="3099594"/>
        <a:ext cx="1802850" cy="849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DD49EB-C34B-45AF-99E6-C48C2723EE7C}">
      <dsp:nvSpPr>
        <dsp:cNvPr id="0" name=""/>
        <dsp:cNvSpPr/>
      </dsp:nvSpPr>
      <dsp:spPr>
        <a:xfrm>
          <a:off x="2776" y="787"/>
          <a:ext cx="429500" cy="70557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DE" sz="1900" b="1" kern="1200">
            <a:solidFill>
              <a:schemeClr val="tx1">
                <a:lumMod val="50000"/>
                <a:lumOff val="50000"/>
              </a:schemeClr>
            </a:solidFill>
          </a:endParaRPr>
        </a:p>
      </dsp:txBody>
      <dsp:txXfrm>
        <a:off x="15356" y="13367"/>
        <a:ext cx="404340" cy="680417"/>
      </dsp:txXfrm>
    </dsp:sp>
    <dsp:sp modelId="{3F7FE334-F95F-4756-B809-77B9F7661D97}">
      <dsp:nvSpPr>
        <dsp:cNvPr id="0" name=""/>
        <dsp:cNvSpPr/>
      </dsp:nvSpPr>
      <dsp:spPr>
        <a:xfrm>
          <a:off x="2777" y="851132"/>
          <a:ext cx="429499" cy="1038739"/>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a:solidFill>
                <a:schemeClr val="tx1"/>
              </a:solidFill>
            </a:rPr>
            <a:t>CZM</a:t>
          </a:r>
          <a:endParaRPr lang="en-DE" sz="1200" b="1" kern="1200">
            <a:solidFill>
              <a:schemeClr val="tx1"/>
            </a:solidFill>
          </a:endParaRPr>
        </a:p>
      </dsp:txBody>
      <dsp:txXfrm>
        <a:off x="15357" y="863712"/>
        <a:ext cx="404339" cy="1013579"/>
      </dsp:txXfrm>
    </dsp:sp>
    <dsp:sp modelId="{FF0590DD-8003-425C-9CEC-ADCC25A27210}">
      <dsp:nvSpPr>
        <dsp:cNvPr id="0" name=""/>
        <dsp:cNvSpPr/>
      </dsp:nvSpPr>
      <dsp:spPr>
        <a:xfrm>
          <a:off x="2781" y="2034639"/>
          <a:ext cx="429492" cy="1038739"/>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1" kern="1200">
              <a:solidFill>
                <a:schemeClr val="tx1"/>
              </a:solidFill>
            </a:rPr>
            <a:t>B&amp;L</a:t>
          </a:r>
        </a:p>
        <a:p>
          <a:pPr marL="0" lvl="0" indent="0" algn="ctr" defTabSz="355600">
            <a:lnSpc>
              <a:spcPct val="90000"/>
            </a:lnSpc>
            <a:spcBef>
              <a:spcPct val="0"/>
            </a:spcBef>
            <a:spcAft>
              <a:spcPct val="35000"/>
            </a:spcAft>
            <a:buNone/>
          </a:pPr>
          <a:r>
            <a:rPr lang="en-US" sz="800" b="1" kern="1200">
              <a:solidFill>
                <a:schemeClr val="tx1"/>
              </a:solidFill>
            </a:rPr>
            <a:t>Spirit medical</a:t>
          </a:r>
          <a:endParaRPr lang="en-DE" sz="800" b="1" kern="1200">
            <a:solidFill>
              <a:schemeClr val="tx1"/>
            </a:solidFill>
          </a:endParaRPr>
        </a:p>
      </dsp:txBody>
      <dsp:txXfrm>
        <a:off x="15360" y="2047218"/>
        <a:ext cx="404334" cy="1013581"/>
      </dsp:txXfrm>
    </dsp:sp>
    <dsp:sp modelId="{39A41DF1-CE38-41FC-84A6-61A1366EF870}">
      <dsp:nvSpPr>
        <dsp:cNvPr id="0" name=""/>
        <dsp:cNvSpPr/>
      </dsp:nvSpPr>
      <dsp:spPr>
        <a:xfrm>
          <a:off x="1094" y="3218147"/>
          <a:ext cx="432864" cy="1038739"/>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1" kern="1200">
              <a:solidFill>
                <a:schemeClr val="tx1"/>
              </a:solidFill>
            </a:rPr>
            <a:t>Rayner</a:t>
          </a:r>
          <a:endParaRPr lang="en-DE" sz="800" b="1" kern="1200">
            <a:solidFill>
              <a:schemeClr val="tx1"/>
            </a:solidFill>
          </a:endParaRPr>
        </a:p>
      </dsp:txBody>
      <dsp:txXfrm>
        <a:off x="13772" y="3230825"/>
        <a:ext cx="407508" cy="1013383"/>
      </dsp:txXfrm>
    </dsp:sp>
    <dsp:sp modelId="{03E6BBC0-2C1D-4E72-971F-6BFEC4A6A5DA}">
      <dsp:nvSpPr>
        <dsp:cNvPr id="0" name=""/>
        <dsp:cNvSpPr/>
      </dsp:nvSpPr>
      <dsp:spPr>
        <a:xfrm>
          <a:off x="451127" y="20281"/>
          <a:ext cx="1864071" cy="704554"/>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a:solidFill>
                <a:schemeClr val="tx1"/>
              </a:solidFill>
              <a:latin typeface="Verdana" panose="020B0604030504040204" pitchFamily="34" charset="0"/>
              <a:ea typeface="Verdana" panose="020B0604030504040204" pitchFamily="34" charset="0"/>
            </a:rPr>
            <a:t>Strength</a:t>
          </a:r>
          <a:endParaRPr lang="en-DE" sz="1900" b="1" kern="1200">
            <a:solidFill>
              <a:schemeClr val="tx1"/>
            </a:solidFill>
            <a:latin typeface="Verdana" panose="020B0604030504040204" pitchFamily="34" charset="0"/>
            <a:ea typeface="Verdana" panose="020B0604030504040204" pitchFamily="34" charset="0"/>
          </a:endParaRPr>
        </a:p>
      </dsp:txBody>
      <dsp:txXfrm>
        <a:off x="471763" y="40917"/>
        <a:ext cx="1822799" cy="663282"/>
      </dsp:txXfrm>
    </dsp:sp>
    <dsp:sp modelId="{01CE841A-D85F-4400-B433-23B1546F73B2}">
      <dsp:nvSpPr>
        <dsp:cNvPr id="0" name=""/>
        <dsp:cNvSpPr/>
      </dsp:nvSpPr>
      <dsp:spPr>
        <a:xfrm>
          <a:off x="609035" y="848935"/>
          <a:ext cx="1862251" cy="1038739"/>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rPr>
            <a:t>Wide portfolio, direct organization, access to KOLs, clinical expertise, brand image</a:t>
          </a:r>
          <a:endParaRPr lang="en-DE" sz="800" kern="1200">
            <a:solidFill>
              <a:schemeClr val="tx1"/>
            </a:solidFill>
            <a:latin typeface="Verdana" panose="020B0604030504040204" pitchFamily="34" charset="0"/>
            <a:ea typeface="Verdana" panose="020B0604030504040204" pitchFamily="34" charset="0"/>
          </a:endParaRPr>
        </a:p>
      </dsp:txBody>
      <dsp:txXfrm>
        <a:off x="639459" y="879359"/>
        <a:ext cx="1801403" cy="977891"/>
      </dsp:txXfrm>
    </dsp:sp>
    <dsp:sp modelId="{6F38817E-1950-4CB1-A7DB-43CDC6EA6620}">
      <dsp:nvSpPr>
        <dsp:cNvPr id="0" name=""/>
        <dsp:cNvSpPr/>
      </dsp:nvSpPr>
      <dsp:spPr>
        <a:xfrm>
          <a:off x="630472" y="2033616"/>
          <a:ext cx="1858615" cy="1038739"/>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l" defTabSz="311150">
            <a:lnSpc>
              <a:spcPct val="90000"/>
            </a:lnSpc>
            <a:spcBef>
              <a:spcPct val="0"/>
            </a:spcBef>
            <a:spcAft>
              <a:spcPct val="35000"/>
            </a:spcAft>
            <a:buFont typeface="Arial" panose="020B0604020202020204" pitchFamily="34" charset="0"/>
            <a:buNone/>
          </a:pPr>
          <a:r>
            <a:rPr lang="en-US" sz="700" kern="1200">
              <a:solidFill>
                <a:schemeClr val="tx1"/>
              </a:solidFill>
              <a:latin typeface="Verdana" panose="020B0604030504040204" pitchFamily="34" charset="0"/>
              <a:ea typeface="Verdana" panose="020B0604030504040204" pitchFamily="34" charset="0"/>
            </a:rPr>
            <a:t>Offers a complete surgical platform</a:t>
          </a:r>
        </a:p>
        <a:p>
          <a:pPr marL="0" lvl="0" indent="0" algn="l" defTabSz="311150">
            <a:lnSpc>
              <a:spcPct val="90000"/>
            </a:lnSpc>
            <a:spcBef>
              <a:spcPct val="0"/>
            </a:spcBef>
            <a:spcAft>
              <a:spcPct val="35000"/>
            </a:spcAft>
            <a:buFont typeface="Arial" panose="020B0604020202020204" pitchFamily="34" charset="0"/>
            <a:buNone/>
          </a:pPr>
          <a:r>
            <a:rPr lang="en-US" sz="700" kern="1200">
              <a:solidFill>
                <a:schemeClr val="tx1"/>
              </a:solidFill>
              <a:latin typeface="Verdana" panose="020B0604030504040204" pitchFamily="34" charset="0"/>
              <a:ea typeface="Verdana" panose="020B0604030504040204" pitchFamily="34" charset="0"/>
            </a:rPr>
            <a:t>Benefit from early market presence, leading to a network of long-term contacts and client loyalty.</a:t>
          </a:r>
          <a:endParaRPr lang="fr-CA" sz="700" kern="1200">
            <a:solidFill>
              <a:schemeClr val="tx1"/>
            </a:solidFill>
            <a:latin typeface="Verdana" panose="020B0604030504040204" pitchFamily="34" charset="0"/>
            <a:ea typeface="Verdana" panose="020B0604030504040204" pitchFamily="34" charset="0"/>
          </a:endParaRPr>
        </a:p>
        <a:p>
          <a:pPr marL="0" lvl="0" indent="0" defTabSz="311150">
            <a:lnSpc>
              <a:spcPct val="90000"/>
            </a:lnSpc>
            <a:spcBef>
              <a:spcPct val="0"/>
            </a:spcBef>
            <a:spcAft>
              <a:spcPct val="35000"/>
            </a:spcAft>
            <a:buNone/>
          </a:pPr>
          <a:r>
            <a:rPr lang="en-US" sz="700" kern="1200">
              <a:solidFill>
                <a:schemeClr val="tx1"/>
              </a:solidFill>
              <a:latin typeface="Verdana" panose="020B0604030504040204" pitchFamily="34" charset="0"/>
              <a:ea typeface="Verdana" panose="020B0604030504040204" pitchFamily="34" charset="0"/>
            </a:rPr>
            <a:t>Their full portfolio enables bundling strategies, offering clinics both lenses and surgical equipment in integrated deals.</a:t>
          </a:r>
          <a:endParaRPr lang="fr-CA" sz="700" kern="1200">
            <a:solidFill>
              <a:schemeClr val="tx1"/>
            </a:solidFill>
            <a:latin typeface="Verdana" panose="020B0604030504040204" pitchFamily="34" charset="0"/>
            <a:ea typeface="Verdana" panose="020B0604030504040204" pitchFamily="34" charset="0"/>
          </a:endParaRPr>
        </a:p>
        <a:p>
          <a:pPr marL="0" lvl="0" indent="0" algn="l" defTabSz="311150">
            <a:lnSpc>
              <a:spcPct val="90000"/>
            </a:lnSpc>
            <a:spcBef>
              <a:spcPct val="0"/>
            </a:spcBef>
            <a:spcAft>
              <a:spcPct val="35000"/>
            </a:spcAft>
            <a:buFont typeface="Arial" panose="020B0604020202020204" pitchFamily="34" charset="0"/>
            <a:buNone/>
          </a:pPr>
          <a:endParaRPr lang="en-DE" sz="500" kern="1200">
            <a:solidFill>
              <a:schemeClr val="tx1"/>
            </a:solidFill>
            <a:latin typeface="Verdana" panose="020B0604030504040204" pitchFamily="34" charset="0"/>
            <a:ea typeface="Verdana" panose="020B0604030504040204" pitchFamily="34" charset="0"/>
          </a:endParaRPr>
        </a:p>
      </dsp:txBody>
      <dsp:txXfrm>
        <a:off x="660896" y="2064040"/>
        <a:ext cx="1797767" cy="977891"/>
      </dsp:txXfrm>
    </dsp:sp>
    <dsp:sp modelId="{D2A11DF0-9C6F-4BC6-83FB-7845348D8101}">
      <dsp:nvSpPr>
        <dsp:cNvPr id="0" name=""/>
        <dsp:cNvSpPr/>
      </dsp:nvSpPr>
      <dsp:spPr>
        <a:xfrm>
          <a:off x="630472" y="3217124"/>
          <a:ext cx="1858615" cy="1038739"/>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Broad cataract portfolio, EU-ready. </a:t>
          </a:r>
          <a:r>
            <a:rPr lang="en-US" sz="800" kern="1200" err="1">
              <a:solidFill>
                <a:schemeClr val="tx1"/>
              </a:solidFill>
              <a:latin typeface="Verdana" panose="020B0604030504040204" pitchFamily="34" charset="0"/>
              <a:ea typeface="Verdana" panose="020B0604030504040204" pitchFamily="34" charset="0"/>
            </a:rPr>
            <a:t>RayOne</a:t>
          </a:r>
          <a:r>
            <a:rPr lang="en-US" sz="800" kern="1200">
              <a:solidFill>
                <a:schemeClr val="tx1"/>
              </a:solidFill>
              <a:latin typeface="Verdana" panose="020B0604030504040204" pitchFamily="34" charset="0"/>
              <a:ea typeface="Verdana" panose="020B0604030504040204" pitchFamily="34" charset="0"/>
            </a:rPr>
            <a:t> family (</a:t>
          </a:r>
          <a:r>
            <a:rPr lang="en-US" sz="800" kern="1200" err="1">
              <a:solidFill>
                <a:schemeClr val="tx1"/>
              </a:solidFill>
              <a:latin typeface="Verdana" panose="020B0604030504040204" pitchFamily="34" charset="0"/>
              <a:ea typeface="Verdana" panose="020B0604030504040204" pitchFamily="34" charset="0"/>
            </a:rPr>
            <a:t>monofocal</a:t>
          </a:r>
          <a:r>
            <a:rPr lang="en-US" sz="800" kern="1200">
              <a:solidFill>
                <a:schemeClr val="tx1"/>
              </a:solidFill>
              <a:latin typeface="Verdana" panose="020B0604030504040204" pitchFamily="34" charset="0"/>
              <a:ea typeface="Verdana" panose="020B0604030504040204" pitchFamily="34" charset="0"/>
            </a:rPr>
            <a:t>, </a:t>
          </a:r>
          <a:r>
            <a:rPr lang="en-US" sz="800" kern="1200" err="1">
              <a:solidFill>
                <a:schemeClr val="tx1"/>
              </a:solidFill>
              <a:latin typeface="Verdana" panose="020B0604030504040204" pitchFamily="34" charset="0"/>
              <a:ea typeface="Verdana" panose="020B0604030504040204" pitchFamily="34" charset="0"/>
            </a:rPr>
            <a:t>toric</a:t>
          </a:r>
          <a:r>
            <a:rPr lang="en-US" sz="800" kern="1200">
              <a:solidFill>
                <a:schemeClr val="tx1"/>
              </a:solidFill>
              <a:latin typeface="Verdana" panose="020B0604030504040204" pitchFamily="34" charset="0"/>
              <a:ea typeface="Verdana" panose="020B0604030504040204" pitchFamily="34" charset="0"/>
            </a:rPr>
            <a:t>, trifocal, EMV) with a fully preloaded injector; CE/MDR documentation in place for </a:t>
          </a:r>
          <a:r>
            <a:rPr lang="en-US" sz="800" kern="1200" err="1">
              <a:solidFill>
                <a:schemeClr val="tx1"/>
              </a:solidFill>
              <a:latin typeface="Verdana" panose="020B0604030504040204" pitchFamily="34" charset="0"/>
              <a:ea typeface="Verdana" panose="020B0604030504040204" pitchFamily="34" charset="0"/>
            </a:rPr>
            <a:t>RayOne</a:t>
          </a:r>
          <a:r>
            <a:rPr lang="en-US" sz="800" kern="1200">
              <a:solidFill>
                <a:schemeClr val="tx1"/>
              </a:solidFill>
              <a:latin typeface="Verdana" panose="020B0604030504040204" pitchFamily="34" charset="0"/>
              <a:ea typeface="Verdana" panose="020B0604030504040204" pitchFamily="34" charset="0"/>
            </a:rPr>
            <a:t> lines.</a:t>
          </a:r>
          <a:endParaRPr lang="en-DE" sz="800" kern="1200">
            <a:solidFill>
              <a:schemeClr val="tx1"/>
            </a:solidFill>
            <a:latin typeface="Verdana" panose="020B0604030504040204" pitchFamily="34" charset="0"/>
            <a:ea typeface="Verdana" panose="020B0604030504040204" pitchFamily="34" charset="0"/>
          </a:endParaRPr>
        </a:p>
      </dsp:txBody>
      <dsp:txXfrm>
        <a:off x="660896" y="3247548"/>
        <a:ext cx="1797767" cy="977891"/>
      </dsp:txXfrm>
    </dsp:sp>
    <dsp:sp modelId="{EFA2BCFB-BF5C-4433-9859-E889264C4206}">
      <dsp:nvSpPr>
        <dsp:cNvPr id="0" name=""/>
        <dsp:cNvSpPr/>
      </dsp:nvSpPr>
      <dsp:spPr>
        <a:xfrm>
          <a:off x="2628363" y="20281"/>
          <a:ext cx="1864071" cy="704554"/>
        </a:xfrm>
        <a:prstGeom prst="roundRect">
          <a:avLst>
            <a:gd name="adj" fmla="val 1000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a:solidFill>
                <a:schemeClr val="tx1"/>
              </a:solidFill>
              <a:latin typeface="Verdana" panose="020B0604030504040204" pitchFamily="34" charset="0"/>
              <a:ea typeface="Verdana" panose="020B0604030504040204" pitchFamily="34" charset="0"/>
            </a:rPr>
            <a:t>Weakness</a:t>
          </a:r>
          <a:endParaRPr lang="en-DE" sz="1900" b="1" kern="1200">
            <a:solidFill>
              <a:schemeClr val="tx1"/>
            </a:solidFill>
            <a:latin typeface="Verdana" panose="020B0604030504040204" pitchFamily="34" charset="0"/>
            <a:ea typeface="Verdana" panose="020B0604030504040204" pitchFamily="34" charset="0"/>
          </a:endParaRPr>
        </a:p>
      </dsp:txBody>
      <dsp:txXfrm>
        <a:off x="2648999" y="40917"/>
        <a:ext cx="1822799" cy="663282"/>
      </dsp:txXfrm>
    </dsp:sp>
    <dsp:sp modelId="{69856105-6CBB-400D-9A24-FE69DC2E0CC9}">
      <dsp:nvSpPr>
        <dsp:cNvPr id="0" name=""/>
        <dsp:cNvSpPr/>
      </dsp:nvSpPr>
      <dsp:spPr>
        <a:xfrm>
          <a:off x="2613267" y="869603"/>
          <a:ext cx="1862251" cy="103873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Service level</a:t>
          </a:r>
        </a:p>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Focused on the equipment business</a:t>
          </a:r>
        </a:p>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Missing dedicated sales team specialized in lenses</a:t>
          </a:r>
          <a:endParaRPr lang="en-GB" sz="800" kern="1200">
            <a:solidFill>
              <a:schemeClr val="tx1"/>
            </a:solidFill>
            <a:latin typeface="Verdana" panose="020B0604030504040204" pitchFamily="34" charset="0"/>
            <a:ea typeface="Verdana" panose="020B0604030504040204" pitchFamily="34" charset="0"/>
          </a:endParaRPr>
        </a:p>
      </dsp:txBody>
      <dsp:txXfrm>
        <a:off x="2643691" y="900027"/>
        <a:ext cx="1801403" cy="977891"/>
      </dsp:txXfrm>
    </dsp:sp>
    <dsp:sp modelId="{CF4F5F15-C2B7-4F25-BFCD-BA64D9405BE9}">
      <dsp:nvSpPr>
        <dsp:cNvPr id="0" name=""/>
        <dsp:cNvSpPr/>
      </dsp:nvSpPr>
      <dsp:spPr>
        <a:xfrm>
          <a:off x="2594004" y="2033616"/>
          <a:ext cx="1858615" cy="103873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noProof="0" dirty="0">
              <a:solidFill>
                <a:schemeClr val="tx1"/>
              </a:solidFill>
              <a:latin typeface="Verdana" panose="020B0604030504040204" pitchFamily="34" charset="0"/>
              <a:ea typeface="Verdana" panose="020B0604030504040204" pitchFamily="34" charset="0"/>
            </a:rPr>
            <a:t>Lower Share Of Voice versus ALCON</a:t>
          </a:r>
        </a:p>
        <a:p>
          <a:pPr marL="0" lvl="0" indent="0" algn="l" defTabSz="355600">
            <a:lnSpc>
              <a:spcPct val="90000"/>
            </a:lnSpc>
            <a:spcBef>
              <a:spcPct val="0"/>
            </a:spcBef>
            <a:spcAft>
              <a:spcPct val="35000"/>
            </a:spcAft>
            <a:buFont typeface="Arial" panose="020B0604020202020204" pitchFamily="34" charset="0"/>
            <a:buNone/>
          </a:pPr>
          <a:r>
            <a:rPr lang="en-US" sz="800" kern="1200" noProof="0" dirty="0">
              <a:solidFill>
                <a:schemeClr val="tx1"/>
              </a:solidFill>
              <a:latin typeface="Verdana" panose="020B0604030504040204" pitchFamily="34" charset="0"/>
              <a:ea typeface="Verdana" panose="020B0604030504040204" pitchFamily="34" charset="0"/>
            </a:rPr>
            <a:t>One man show with company founder, problematic share of experience with others</a:t>
          </a:r>
        </a:p>
      </dsp:txBody>
      <dsp:txXfrm>
        <a:off x="2624428" y="2064040"/>
        <a:ext cx="1797767" cy="977891"/>
      </dsp:txXfrm>
    </dsp:sp>
    <dsp:sp modelId="{C6821516-BA46-409B-8E22-8072FFBF90B9}">
      <dsp:nvSpPr>
        <dsp:cNvPr id="0" name=""/>
        <dsp:cNvSpPr/>
      </dsp:nvSpPr>
      <dsp:spPr>
        <a:xfrm>
          <a:off x="2594004" y="3217124"/>
          <a:ext cx="1858615" cy="103873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fr-CA" sz="800" kern="1200" dirty="0">
              <a:solidFill>
                <a:schemeClr val="tx1"/>
              </a:solidFill>
              <a:latin typeface="Verdana" panose="020B0604030504040204" pitchFamily="34" charset="0"/>
              <a:ea typeface="Verdana" panose="020B0604030504040204" pitchFamily="34" charset="0"/>
            </a:rPr>
            <a:t>Share and brand </a:t>
          </a:r>
          <a:r>
            <a:rPr lang="fr-CA" sz="800" kern="1200" dirty="0" err="1">
              <a:solidFill>
                <a:schemeClr val="tx1"/>
              </a:solidFill>
              <a:latin typeface="Verdana" panose="020B0604030504040204" pitchFamily="34" charset="0"/>
              <a:ea typeface="Verdana" panose="020B0604030504040204" pitchFamily="34" charset="0"/>
            </a:rPr>
            <a:t>inertia</a:t>
          </a:r>
          <a:r>
            <a:rPr lang="fr-CA" sz="800" kern="1200" dirty="0">
              <a:solidFill>
                <a:schemeClr val="tx1"/>
              </a:solidFill>
              <a:latin typeface="Verdana" panose="020B0604030504040204" pitchFamily="34" charset="0"/>
              <a:ea typeface="Verdana" panose="020B0604030504040204" pitchFamily="34" charset="0"/>
            </a:rPr>
            <a:t> vs. </a:t>
          </a:r>
          <a:r>
            <a:rPr lang="fr-CA" sz="800" kern="1200" dirty="0" err="1">
              <a:solidFill>
                <a:schemeClr val="tx1"/>
              </a:solidFill>
              <a:latin typeface="Verdana" panose="020B0604030504040204" pitchFamily="34" charset="0"/>
              <a:ea typeface="Verdana" panose="020B0604030504040204" pitchFamily="34" charset="0"/>
            </a:rPr>
            <a:t>incumbents</a:t>
          </a:r>
          <a:r>
            <a:rPr lang="fr-CA" sz="800" kern="1200" dirty="0">
              <a:solidFill>
                <a:schemeClr val="tx1"/>
              </a:solidFill>
              <a:latin typeface="Verdana" panose="020B0604030504040204" pitchFamily="34" charset="0"/>
              <a:ea typeface="Verdana" panose="020B0604030504040204" pitchFamily="34" charset="0"/>
            </a:rPr>
            <a:t>. CZ </a:t>
          </a:r>
          <a:r>
            <a:rPr lang="fr-CA" sz="800" kern="1200" dirty="0" err="1">
              <a:solidFill>
                <a:schemeClr val="tx1"/>
              </a:solidFill>
              <a:latin typeface="Verdana" panose="020B0604030504040204" pitchFamily="34" charset="0"/>
              <a:ea typeface="Verdana" panose="020B0604030504040204" pitchFamily="34" charset="0"/>
            </a:rPr>
            <a:t>clinics</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frequently</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publicize</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competing</a:t>
          </a:r>
          <a:r>
            <a:rPr lang="fr-CA" sz="800" kern="1200" dirty="0">
              <a:solidFill>
                <a:schemeClr val="tx1"/>
              </a:solidFill>
              <a:latin typeface="Verdana" panose="020B0604030504040204" pitchFamily="34" charset="0"/>
              <a:ea typeface="Verdana" panose="020B0604030504040204" pitchFamily="34" charset="0"/>
            </a:rPr>
            <a:t> premium </a:t>
          </a:r>
          <a:r>
            <a:rPr lang="fr-CA" sz="800" kern="1200" dirty="0" err="1">
              <a:solidFill>
                <a:schemeClr val="tx1"/>
              </a:solidFill>
              <a:latin typeface="Verdana" panose="020B0604030504040204" pitchFamily="34" charset="0"/>
              <a:ea typeface="Verdana" panose="020B0604030504040204" pitchFamily="34" charset="0"/>
            </a:rPr>
            <a:t>lenses</a:t>
          </a:r>
          <a:r>
            <a:rPr lang="fr-CA" sz="800" kern="1200" dirty="0">
              <a:solidFill>
                <a:schemeClr val="tx1"/>
              </a:solidFill>
              <a:latin typeface="Verdana" panose="020B0604030504040204" pitchFamily="34" charset="0"/>
              <a:ea typeface="Verdana" panose="020B0604030504040204" pitchFamily="34" charset="0"/>
            </a:rPr>
            <a:t> (e.g., </a:t>
          </a:r>
          <a:r>
            <a:rPr lang="fr-CA" sz="800" kern="1200" dirty="0" err="1">
              <a:solidFill>
                <a:schemeClr val="tx1"/>
              </a:solidFill>
              <a:latin typeface="Verdana" panose="020B0604030504040204" pitchFamily="34" charset="0"/>
              <a:ea typeface="Verdana" panose="020B0604030504040204" pitchFamily="34" charset="0"/>
            </a:rPr>
            <a:t>Alcon</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Clareon</a:t>
          </a:r>
          <a:r>
            <a:rPr lang="fr-CA" sz="800" kern="1200" dirty="0">
              <a:solidFill>
                <a:schemeClr val="tx1"/>
              </a:solidFill>
              <a:latin typeface="Verdana" panose="020B0604030504040204" pitchFamily="34" charset="0"/>
              <a:ea typeface="Verdana" panose="020B0604030504040204" pitchFamily="34" charset="0"/>
            </a:rPr>
            <a:t>, ZEISS </a:t>
          </a:r>
          <a:r>
            <a:rPr lang="fr-CA" sz="800" kern="1200" dirty="0" err="1">
              <a:solidFill>
                <a:schemeClr val="tx1"/>
              </a:solidFill>
              <a:latin typeface="Verdana" panose="020B0604030504040204" pitchFamily="34" charset="0"/>
              <a:ea typeface="Verdana" panose="020B0604030504040204" pitchFamily="34" charset="0"/>
            </a:rPr>
            <a:t>trifocals</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implying</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strong</a:t>
          </a:r>
          <a:r>
            <a:rPr lang="fr-CA" sz="800" kern="1200" dirty="0">
              <a:solidFill>
                <a:schemeClr val="tx1"/>
              </a:solidFill>
              <a:latin typeface="Verdana" panose="020B0604030504040204" pitchFamily="34" charset="0"/>
              <a:ea typeface="Verdana" panose="020B0604030504040204" pitchFamily="34" charset="0"/>
            </a:rPr>
            <a:t> </a:t>
          </a:r>
          <a:r>
            <a:rPr lang="fr-CA" sz="800" kern="1200" dirty="0" err="1">
              <a:solidFill>
                <a:schemeClr val="tx1"/>
              </a:solidFill>
              <a:latin typeface="Verdana" panose="020B0604030504040204" pitchFamily="34" charset="0"/>
              <a:ea typeface="Verdana" panose="020B0604030504040204" pitchFamily="34" charset="0"/>
            </a:rPr>
            <a:t>incumbent</a:t>
          </a:r>
          <a:r>
            <a:rPr lang="fr-CA" sz="800" kern="1200" dirty="0">
              <a:solidFill>
                <a:schemeClr val="tx1"/>
              </a:solidFill>
              <a:latin typeface="Verdana" panose="020B0604030504040204" pitchFamily="34" charset="0"/>
              <a:ea typeface="Verdana" panose="020B0604030504040204" pitchFamily="34" charset="0"/>
            </a:rPr>
            <a:t> pull-</a:t>
          </a:r>
          <a:r>
            <a:rPr lang="fr-CA" sz="800" kern="1200" dirty="0" err="1">
              <a:solidFill>
                <a:schemeClr val="tx1"/>
              </a:solidFill>
              <a:latin typeface="Verdana" panose="020B0604030504040204" pitchFamily="34" charset="0"/>
              <a:ea typeface="Verdana" panose="020B0604030504040204" pitchFamily="34" charset="0"/>
            </a:rPr>
            <a:t>through</a:t>
          </a:r>
          <a:r>
            <a:rPr lang="fr-CA" sz="800" kern="1200" dirty="0">
              <a:solidFill>
                <a:schemeClr val="tx1"/>
              </a:solidFill>
              <a:latin typeface="Verdana" panose="020B0604030504040204" pitchFamily="34" charset="0"/>
              <a:ea typeface="Verdana" panose="020B0604030504040204" pitchFamily="34" charset="0"/>
            </a:rPr>
            <a:t> in premium segments</a:t>
          </a:r>
          <a:endParaRPr lang="en-DE" sz="800" kern="1200" dirty="0">
            <a:solidFill>
              <a:schemeClr val="tx1"/>
            </a:solidFill>
            <a:latin typeface="Verdana" panose="020B0604030504040204" pitchFamily="34" charset="0"/>
            <a:ea typeface="Verdana" panose="020B0604030504040204" pitchFamily="34" charset="0"/>
          </a:endParaRPr>
        </a:p>
      </dsp:txBody>
      <dsp:txXfrm>
        <a:off x="2624428" y="3247548"/>
        <a:ext cx="1797767" cy="977891"/>
      </dsp:txXfrm>
    </dsp:sp>
    <dsp:sp modelId="{4BB7D614-F872-4B0C-8969-7A4CEA9FC657}">
      <dsp:nvSpPr>
        <dsp:cNvPr id="0" name=""/>
        <dsp:cNvSpPr/>
      </dsp:nvSpPr>
      <dsp:spPr>
        <a:xfrm>
          <a:off x="4805599" y="20281"/>
          <a:ext cx="1864071" cy="704554"/>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a:solidFill>
                <a:schemeClr val="tx1"/>
              </a:solidFill>
              <a:latin typeface="Verdana" panose="020B0604030504040204" pitchFamily="34" charset="0"/>
              <a:ea typeface="Verdana" panose="020B0604030504040204" pitchFamily="34" charset="0"/>
            </a:rPr>
            <a:t>Opportunity</a:t>
          </a:r>
          <a:endParaRPr lang="en-DE" sz="1900" b="1" kern="1200">
            <a:solidFill>
              <a:schemeClr val="tx1"/>
            </a:solidFill>
            <a:latin typeface="Verdana" panose="020B0604030504040204" pitchFamily="34" charset="0"/>
            <a:ea typeface="Verdana" panose="020B0604030504040204" pitchFamily="34" charset="0"/>
          </a:endParaRPr>
        </a:p>
      </dsp:txBody>
      <dsp:txXfrm>
        <a:off x="4826235" y="40917"/>
        <a:ext cx="1822799" cy="663282"/>
      </dsp:txXfrm>
    </dsp:sp>
    <dsp:sp modelId="{ED23F7C4-07E3-48ED-95B9-923946A67283}">
      <dsp:nvSpPr>
        <dsp:cNvPr id="0" name=""/>
        <dsp:cNvSpPr/>
      </dsp:nvSpPr>
      <dsp:spPr>
        <a:xfrm>
          <a:off x="4790503" y="922513"/>
          <a:ext cx="1862251" cy="1038739"/>
        </a:xfrm>
        <a:prstGeom prst="roundRect">
          <a:avLst>
            <a:gd name="adj" fmla="val 10000"/>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They are becoming strong in the CZ&amp;SK markets, great future, gaining market share</a:t>
          </a:r>
          <a:endParaRPr lang="en-GB" sz="800" kern="120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endParaRPr lang="en-DE" sz="800" kern="1200">
            <a:solidFill>
              <a:schemeClr val="tx1"/>
            </a:solidFill>
            <a:latin typeface="Verdana" panose="020B0604030504040204" pitchFamily="34" charset="0"/>
            <a:ea typeface="Verdana" panose="020B0604030504040204" pitchFamily="34" charset="0"/>
          </a:endParaRPr>
        </a:p>
      </dsp:txBody>
      <dsp:txXfrm>
        <a:off x="4820927" y="952937"/>
        <a:ext cx="1801403" cy="977891"/>
      </dsp:txXfrm>
    </dsp:sp>
    <dsp:sp modelId="{69A06742-A859-44EB-BB6C-69604C68B7D8}">
      <dsp:nvSpPr>
        <dsp:cNvPr id="0" name=""/>
        <dsp:cNvSpPr/>
      </dsp:nvSpPr>
      <dsp:spPr>
        <a:xfrm>
          <a:off x="4771240" y="2033616"/>
          <a:ext cx="1858615" cy="1038739"/>
        </a:xfrm>
        <a:prstGeom prst="roundRect">
          <a:avLst>
            <a:gd name="adj" fmla="val 10000"/>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endParaRPr lang="en-US" sz="8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r>
            <a:rPr lang="en-US" sz="600" kern="1200" dirty="0">
              <a:solidFill>
                <a:schemeClr val="tx1"/>
              </a:solidFill>
              <a:latin typeface="Verdana" panose="020B0604030504040204" pitchFamily="34" charset="0"/>
              <a:ea typeface="Verdana" panose="020B0604030504040204" pitchFamily="34" charset="0"/>
            </a:rPr>
            <a:t>Their full portfolio enables bundling strategies, offering clinics both lenses and surgical equipment in integrated deals.</a:t>
          </a:r>
          <a:endParaRPr lang="fr-CA" sz="6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r>
            <a:rPr lang="en-US" sz="600" kern="1200" dirty="0">
              <a:solidFill>
                <a:schemeClr val="tx1"/>
              </a:solidFill>
              <a:latin typeface="Verdana" panose="020B0604030504040204" pitchFamily="34" charset="0"/>
              <a:ea typeface="Verdana" panose="020B0604030504040204" pitchFamily="34" charset="0"/>
            </a:rPr>
            <a:t>Expand penetration into the EDOF segment with </a:t>
          </a:r>
          <a:r>
            <a:rPr lang="en-US" sz="600" kern="1200" dirty="0" err="1">
              <a:solidFill>
                <a:schemeClr val="tx1"/>
              </a:solidFill>
              <a:latin typeface="Verdana" panose="020B0604030504040204" pitchFamily="34" charset="0"/>
              <a:ea typeface="Verdana" panose="020B0604030504040204" pitchFamily="34" charset="0"/>
            </a:rPr>
            <a:t>LuxSmart</a:t>
          </a:r>
          <a:r>
            <a:rPr lang="en-US" sz="600" kern="1200" dirty="0">
              <a:solidFill>
                <a:schemeClr val="tx1"/>
              </a:solidFill>
              <a:latin typeface="Verdana" panose="020B0604030504040204" pitchFamily="34" charset="0"/>
              <a:ea typeface="Verdana" panose="020B0604030504040204" pitchFamily="34" charset="0"/>
            </a:rPr>
            <a:t>.</a:t>
          </a:r>
          <a:endParaRPr lang="fr-CA" sz="6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r>
            <a:rPr lang="en-US" sz="600" kern="1200" dirty="0">
              <a:solidFill>
                <a:schemeClr val="tx1"/>
              </a:solidFill>
              <a:latin typeface="Verdana" panose="020B0604030504040204" pitchFamily="34" charset="0"/>
              <a:ea typeface="Verdana" panose="020B0604030504040204" pitchFamily="34" charset="0"/>
            </a:rPr>
            <a:t>Leverage legacy trust and long-standing relationships for continued market retention.</a:t>
          </a:r>
          <a:endParaRPr lang="fr-CA" sz="600" kern="1200" dirty="0">
            <a:solidFill>
              <a:schemeClr val="tx1"/>
            </a:solidFill>
            <a:latin typeface="Verdana" panose="020B0604030504040204" pitchFamily="34" charset="0"/>
            <a:ea typeface="Verdana" panose="020B0604030504040204" pitchFamily="34" charset="0"/>
          </a:endParaRPr>
        </a:p>
        <a:p>
          <a:pPr marL="0" lvl="0" indent="0" defTabSz="355600">
            <a:lnSpc>
              <a:spcPct val="90000"/>
            </a:lnSpc>
            <a:spcBef>
              <a:spcPct val="0"/>
            </a:spcBef>
            <a:spcAft>
              <a:spcPct val="35000"/>
            </a:spcAft>
            <a:buNone/>
          </a:pPr>
          <a:r>
            <a:rPr lang="en-US" sz="600" kern="1200" dirty="0">
              <a:solidFill>
                <a:schemeClr val="tx1"/>
              </a:solidFill>
              <a:latin typeface="Verdana" panose="020B0604030504040204" pitchFamily="34" charset="0"/>
              <a:ea typeface="Verdana" panose="020B0604030504040204" pitchFamily="34" charset="0"/>
            </a:rPr>
            <a:t>Offer a non-corporate, flexible approach to partnerships and customer support.</a:t>
          </a:r>
          <a:endParaRPr lang="fr-CA" sz="600" kern="1200" dirty="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endParaRPr lang="en-DE" sz="800" kern="1200" dirty="0">
            <a:solidFill>
              <a:schemeClr val="tx1"/>
            </a:solidFill>
            <a:latin typeface="Verdana" panose="020B0604030504040204" pitchFamily="34" charset="0"/>
            <a:ea typeface="Verdana" panose="020B0604030504040204" pitchFamily="34" charset="0"/>
          </a:endParaRPr>
        </a:p>
      </dsp:txBody>
      <dsp:txXfrm>
        <a:off x="4801664" y="2064040"/>
        <a:ext cx="1797767" cy="977891"/>
      </dsp:txXfrm>
    </dsp:sp>
    <dsp:sp modelId="{221B649C-76EC-4767-9745-3B52AA907A27}">
      <dsp:nvSpPr>
        <dsp:cNvPr id="0" name=""/>
        <dsp:cNvSpPr/>
      </dsp:nvSpPr>
      <dsp:spPr>
        <a:xfrm>
          <a:off x="4771240" y="3217124"/>
          <a:ext cx="1858615" cy="1038739"/>
        </a:xfrm>
        <a:prstGeom prst="roundRect">
          <a:avLst>
            <a:gd name="adj" fmla="val 10000"/>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Local KOL/clinic partnerships. Active private chains (</a:t>
          </a:r>
          <a:r>
            <a:rPr lang="en-US" sz="800" kern="1200" err="1">
              <a:solidFill>
                <a:schemeClr val="tx1"/>
              </a:solidFill>
              <a:latin typeface="Verdana" panose="020B0604030504040204" pitchFamily="34" charset="0"/>
              <a:ea typeface="Verdana" panose="020B0604030504040204" pitchFamily="34" charset="0"/>
            </a:rPr>
            <a:t>Lexum</a:t>
          </a:r>
          <a:r>
            <a:rPr lang="en-US" sz="800" kern="1200">
              <a:solidFill>
                <a:schemeClr val="tx1"/>
              </a:solidFill>
              <a:latin typeface="Verdana" panose="020B0604030504040204" pitchFamily="34" charset="0"/>
              <a:ea typeface="Verdana" panose="020B0604030504040204" pitchFamily="34" charset="0"/>
            </a:rPr>
            <a:t>, Gemini, </a:t>
          </a:r>
          <a:r>
            <a:rPr lang="en-US" sz="800" kern="1200" err="1">
              <a:solidFill>
                <a:schemeClr val="tx1"/>
              </a:solidFill>
              <a:latin typeface="Verdana" panose="020B0604030504040204" pitchFamily="34" charset="0"/>
              <a:ea typeface="Verdana" panose="020B0604030504040204" pitchFamily="34" charset="0"/>
            </a:rPr>
            <a:t>NeoVize</a:t>
          </a:r>
          <a:r>
            <a:rPr lang="en-US" sz="800" kern="1200">
              <a:solidFill>
                <a:schemeClr val="tx1"/>
              </a:solidFill>
              <a:latin typeface="Verdana" panose="020B0604030504040204" pitchFamily="34" charset="0"/>
              <a:ea typeface="Verdana" panose="020B0604030504040204" pitchFamily="34" charset="0"/>
            </a:rPr>
            <a:t>) promote premium lens options—targets for </a:t>
          </a:r>
          <a:r>
            <a:rPr lang="en-US" sz="800" kern="1200" err="1">
              <a:solidFill>
                <a:schemeClr val="tx1"/>
              </a:solidFill>
              <a:latin typeface="Verdana" panose="020B0604030504040204" pitchFamily="34" charset="0"/>
              <a:ea typeface="Verdana" panose="020B0604030504040204" pitchFamily="34" charset="0"/>
            </a:rPr>
            <a:t>RayPRO</a:t>
          </a:r>
          <a:r>
            <a:rPr lang="en-US" sz="800" kern="1200">
              <a:solidFill>
                <a:schemeClr val="tx1"/>
              </a:solidFill>
              <a:latin typeface="Verdana" panose="020B0604030504040204" pitchFamily="34" charset="0"/>
              <a:ea typeface="Verdana" panose="020B0604030504040204" pitchFamily="34" charset="0"/>
            </a:rPr>
            <a:t> studies, training, and conversions</a:t>
          </a:r>
          <a:endParaRPr lang="en-DE" sz="800" kern="1200">
            <a:solidFill>
              <a:schemeClr val="tx1"/>
            </a:solidFill>
            <a:latin typeface="Verdana" panose="020B0604030504040204" pitchFamily="34" charset="0"/>
            <a:ea typeface="Verdana" panose="020B0604030504040204" pitchFamily="34" charset="0"/>
          </a:endParaRPr>
        </a:p>
      </dsp:txBody>
      <dsp:txXfrm>
        <a:off x="4801664" y="3247548"/>
        <a:ext cx="1797767" cy="977891"/>
      </dsp:txXfrm>
    </dsp:sp>
    <dsp:sp modelId="{0C277803-D667-4A48-B524-F798D683E66D}">
      <dsp:nvSpPr>
        <dsp:cNvPr id="0" name=""/>
        <dsp:cNvSpPr/>
      </dsp:nvSpPr>
      <dsp:spPr>
        <a:xfrm>
          <a:off x="6946839" y="32638"/>
          <a:ext cx="1864071" cy="704554"/>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a:solidFill>
                <a:schemeClr val="tx1"/>
              </a:solidFill>
              <a:latin typeface="Verdana" panose="020B0604030504040204" pitchFamily="34" charset="0"/>
              <a:ea typeface="Verdana" panose="020B0604030504040204" pitchFamily="34" charset="0"/>
            </a:rPr>
            <a:t>Threat</a:t>
          </a:r>
          <a:endParaRPr lang="en-DE" sz="1900" b="1" kern="1200">
            <a:solidFill>
              <a:schemeClr val="tx1"/>
            </a:solidFill>
            <a:latin typeface="Verdana" panose="020B0604030504040204" pitchFamily="34" charset="0"/>
            <a:ea typeface="Verdana" panose="020B0604030504040204" pitchFamily="34" charset="0"/>
          </a:endParaRPr>
        </a:p>
      </dsp:txBody>
      <dsp:txXfrm>
        <a:off x="6967475" y="53274"/>
        <a:ext cx="1822799" cy="663282"/>
      </dsp:txXfrm>
    </dsp:sp>
    <dsp:sp modelId="{A28689CD-42DB-4C12-B982-23152A41B09F}">
      <dsp:nvSpPr>
        <dsp:cNvPr id="0" name=""/>
        <dsp:cNvSpPr/>
      </dsp:nvSpPr>
      <dsp:spPr>
        <a:xfrm>
          <a:off x="6946658" y="850115"/>
          <a:ext cx="1862251" cy="1038739"/>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Be considered as an equipment company not a lens company</a:t>
          </a:r>
          <a:endParaRPr lang="en-DE" sz="800" kern="1200">
            <a:solidFill>
              <a:schemeClr val="tx1"/>
            </a:solidFill>
            <a:latin typeface="Verdana" panose="020B0604030504040204" pitchFamily="34" charset="0"/>
            <a:ea typeface="Verdana" panose="020B0604030504040204" pitchFamily="34" charset="0"/>
          </a:endParaRPr>
        </a:p>
      </dsp:txBody>
      <dsp:txXfrm>
        <a:off x="6977082" y="880539"/>
        <a:ext cx="1801403" cy="977891"/>
      </dsp:txXfrm>
    </dsp:sp>
    <dsp:sp modelId="{CC57C97C-F715-432D-BC91-1AAB2FE04116}">
      <dsp:nvSpPr>
        <dsp:cNvPr id="0" name=""/>
        <dsp:cNvSpPr/>
      </dsp:nvSpPr>
      <dsp:spPr>
        <a:xfrm>
          <a:off x="6949572" y="2057577"/>
          <a:ext cx="1858615" cy="1038739"/>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endParaRPr lang="es-ES" sz="800" kern="1200">
            <a:solidFill>
              <a:schemeClr val="tx1"/>
            </a:solidFill>
            <a:latin typeface="Verdana" panose="020B0604030504040204" pitchFamily="34" charset="0"/>
            <a:ea typeface="Verdana" panose="020B0604030504040204" pitchFamily="34" charset="0"/>
          </a:endParaRPr>
        </a:p>
      </dsp:txBody>
      <dsp:txXfrm>
        <a:off x="6979996" y="2088001"/>
        <a:ext cx="1797767" cy="977891"/>
      </dsp:txXfrm>
    </dsp:sp>
    <dsp:sp modelId="{D91C2466-3D10-438E-AAA5-F4124CD05747}">
      <dsp:nvSpPr>
        <dsp:cNvPr id="0" name=""/>
        <dsp:cNvSpPr/>
      </dsp:nvSpPr>
      <dsp:spPr>
        <a:xfrm>
          <a:off x="6949572" y="3218929"/>
          <a:ext cx="1858615" cy="1038739"/>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Intense premium competition. Strong visibility of Alcon, ZEISS, J&amp;J &amp; others in CZ clinics can compress Rayner’s pricing/mix.</a:t>
          </a:r>
          <a:endParaRPr lang="en-DE" sz="800" kern="1200">
            <a:solidFill>
              <a:schemeClr val="tx1"/>
            </a:solidFill>
            <a:latin typeface="Verdana" panose="020B0604030504040204" pitchFamily="34" charset="0"/>
            <a:ea typeface="Verdana" panose="020B0604030504040204" pitchFamily="34" charset="0"/>
          </a:endParaRPr>
        </a:p>
      </dsp:txBody>
      <dsp:txXfrm>
        <a:off x="6979996" y="3249353"/>
        <a:ext cx="1797767" cy="9778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DD49EB-C34B-45AF-99E6-C48C2723EE7C}">
      <dsp:nvSpPr>
        <dsp:cNvPr id="0" name=""/>
        <dsp:cNvSpPr/>
      </dsp:nvSpPr>
      <dsp:spPr>
        <a:xfrm>
          <a:off x="2776" y="787"/>
          <a:ext cx="429500" cy="70557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endParaRPr lang="en-DE" sz="1700" b="1" kern="1200">
            <a:solidFill>
              <a:schemeClr val="tx1">
                <a:lumMod val="50000"/>
                <a:lumOff val="50000"/>
              </a:schemeClr>
            </a:solidFill>
          </a:endParaRPr>
        </a:p>
      </dsp:txBody>
      <dsp:txXfrm>
        <a:off x="15356" y="13367"/>
        <a:ext cx="404340" cy="680417"/>
      </dsp:txXfrm>
    </dsp:sp>
    <dsp:sp modelId="{3F7FE334-F95F-4756-B809-77B9F7661D97}">
      <dsp:nvSpPr>
        <dsp:cNvPr id="0" name=""/>
        <dsp:cNvSpPr/>
      </dsp:nvSpPr>
      <dsp:spPr>
        <a:xfrm>
          <a:off x="2777" y="851132"/>
          <a:ext cx="429499" cy="1038739"/>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err="1">
              <a:solidFill>
                <a:schemeClr val="tx1"/>
              </a:solidFill>
            </a:rPr>
            <a:t>Medicontur</a:t>
          </a:r>
          <a:endParaRPr lang="en-DE" sz="1100" b="1" kern="1200" dirty="0">
            <a:solidFill>
              <a:schemeClr val="tx1"/>
            </a:solidFill>
          </a:endParaRPr>
        </a:p>
      </dsp:txBody>
      <dsp:txXfrm>
        <a:off x="15357" y="863712"/>
        <a:ext cx="404339" cy="1013579"/>
      </dsp:txXfrm>
    </dsp:sp>
    <dsp:sp modelId="{FF0590DD-8003-425C-9CEC-ADCC25A27210}">
      <dsp:nvSpPr>
        <dsp:cNvPr id="0" name=""/>
        <dsp:cNvSpPr/>
      </dsp:nvSpPr>
      <dsp:spPr>
        <a:xfrm>
          <a:off x="2781" y="2034639"/>
          <a:ext cx="429492" cy="1038739"/>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err="1">
              <a:solidFill>
                <a:schemeClr val="tx1"/>
              </a:solidFill>
            </a:rPr>
            <a:t>Lenstec</a:t>
          </a:r>
          <a:endParaRPr lang="en-DE" sz="1100" b="1" kern="1200">
            <a:solidFill>
              <a:schemeClr val="tx1"/>
            </a:solidFill>
          </a:endParaRPr>
        </a:p>
      </dsp:txBody>
      <dsp:txXfrm>
        <a:off x="15360" y="2047218"/>
        <a:ext cx="404334" cy="1013581"/>
      </dsp:txXfrm>
    </dsp:sp>
    <dsp:sp modelId="{39A41DF1-CE38-41FC-84A6-61A1366EF870}">
      <dsp:nvSpPr>
        <dsp:cNvPr id="0" name=""/>
        <dsp:cNvSpPr/>
      </dsp:nvSpPr>
      <dsp:spPr>
        <a:xfrm>
          <a:off x="1094" y="3218147"/>
          <a:ext cx="432864" cy="1038739"/>
        </a:xfrm>
        <a:prstGeom prst="roundRect">
          <a:avLst>
            <a:gd name="adj" fmla="val 10000"/>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solidFill>
                <a:schemeClr val="tx1"/>
              </a:solidFill>
            </a:rPr>
            <a:t>Askin </a:t>
          </a:r>
          <a:r>
            <a:rPr lang="en-US" sz="1100" b="1" kern="1200" err="1">
              <a:solidFill>
                <a:schemeClr val="tx1"/>
              </a:solidFill>
            </a:rPr>
            <a:t>Teleon</a:t>
          </a:r>
          <a:endParaRPr lang="en-DE" sz="1100" b="1" kern="1200">
            <a:solidFill>
              <a:schemeClr val="tx1"/>
            </a:solidFill>
          </a:endParaRPr>
        </a:p>
      </dsp:txBody>
      <dsp:txXfrm>
        <a:off x="13772" y="3230825"/>
        <a:ext cx="407508" cy="1013383"/>
      </dsp:txXfrm>
    </dsp:sp>
    <dsp:sp modelId="{03E6BBC0-2C1D-4E72-971F-6BFEC4A6A5DA}">
      <dsp:nvSpPr>
        <dsp:cNvPr id="0" name=""/>
        <dsp:cNvSpPr/>
      </dsp:nvSpPr>
      <dsp:spPr>
        <a:xfrm>
          <a:off x="608529" y="58810"/>
          <a:ext cx="1864071" cy="704554"/>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rPr>
            <a:t>Strengths</a:t>
          </a:r>
          <a:endParaRPr lang="en-DE" sz="1700" b="1" kern="1200">
            <a:solidFill>
              <a:schemeClr val="tx1"/>
            </a:solidFill>
            <a:latin typeface="Verdana" panose="020B0604030504040204" pitchFamily="34" charset="0"/>
            <a:ea typeface="Verdana" panose="020B0604030504040204" pitchFamily="34" charset="0"/>
          </a:endParaRPr>
        </a:p>
      </dsp:txBody>
      <dsp:txXfrm>
        <a:off x="629165" y="79446"/>
        <a:ext cx="1822799" cy="663282"/>
      </dsp:txXfrm>
    </dsp:sp>
    <dsp:sp modelId="{01CE841A-D85F-4400-B433-23B1546F73B2}">
      <dsp:nvSpPr>
        <dsp:cNvPr id="0" name=""/>
        <dsp:cNvSpPr/>
      </dsp:nvSpPr>
      <dsp:spPr>
        <a:xfrm>
          <a:off x="609035" y="848935"/>
          <a:ext cx="1862251" cy="1038739"/>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fr-CA" sz="800" kern="1200">
              <a:solidFill>
                <a:schemeClr val="tx1"/>
              </a:solidFill>
              <a:latin typeface="Verdana" panose="020B0604030504040204" pitchFamily="34" charset="0"/>
              <a:ea typeface="Verdana" panose="020B0604030504040204" pitchFamily="34" charset="0"/>
            </a:rPr>
            <a:t>Local </a:t>
          </a:r>
          <a:r>
            <a:rPr lang="fr-CA" sz="800" kern="1200" err="1">
              <a:solidFill>
                <a:schemeClr val="tx1"/>
              </a:solidFill>
              <a:latin typeface="Verdana" panose="020B0604030504040204" pitchFamily="34" charset="0"/>
              <a:ea typeface="Verdana" panose="020B0604030504040204" pitchFamily="34" charset="0"/>
            </a:rPr>
            <a:t>footprint</a:t>
          </a:r>
          <a:r>
            <a:rPr lang="fr-CA" sz="800" kern="1200">
              <a:solidFill>
                <a:schemeClr val="tx1"/>
              </a:solidFill>
              <a:latin typeface="Verdana" panose="020B0604030504040204" pitchFamily="34" charset="0"/>
              <a:ea typeface="Verdana" panose="020B0604030504040204" pitchFamily="34" charset="0"/>
            </a:rPr>
            <a:t> &amp; fast support.</a:t>
          </a:r>
          <a:endParaRPr lang="en-GB" sz="800" kern="120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r>
            <a:rPr lang="en-GB" sz="800" kern="1200">
              <a:solidFill>
                <a:schemeClr val="tx1"/>
              </a:solidFill>
              <a:latin typeface="Verdana" panose="020B0604030504040204" pitchFamily="34" charset="0"/>
              <a:ea typeface="Verdana" panose="020B0604030504040204" pitchFamily="34" charset="0"/>
            </a:rPr>
            <a:t>Wide portfolio, direct organization, access to KOLs, clinical expertise, brand image</a:t>
          </a:r>
          <a:endParaRPr lang="en-DE" sz="800" kern="1200">
            <a:solidFill>
              <a:schemeClr val="tx1"/>
            </a:solidFill>
            <a:latin typeface="Verdana" panose="020B0604030504040204" pitchFamily="34" charset="0"/>
            <a:ea typeface="Verdana" panose="020B0604030504040204" pitchFamily="34" charset="0"/>
          </a:endParaRPr>
        </a:p>
      </dsp:txBody>
      <dsp:txXfrm>
        <a:off x="639459" y="879359"/>
        <a:ext cx="1801403" cy="977891"/>
      </dsp:txXfrm>
    </dsp:sp>
    <dsp:sp modelId="{6F38817E-1950-4CB1-A7DB-43CDC6EA6620}">
      <dsp:nvSpPr>
        <dsp:cNvPr id="0" name=""/>
        <dsp:cNvSpPr/>
      </dsp:nvSpPr>
      <dsp:spPr>
        <a:xfrm>
          <a:off x="630472" y="2033616"/>
          <a:ext cx="1858615" cy="1038739"/>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Precision positioning. </a:t>
          </a:r>
          <a:r>
            <a:rPr lang="en-US" sz="800" kern="1200" err="1">
              <a:solidFill>
                <a:schemeClr val="tx1"/>
              </a:solidFill>
              <a:latin typeface="Verdana" panose="020B0604030504040204" pitchFamily="34" charset="0"/>
              <a:ea typeface="Verdana" panose="020B0604030504040204" pitchFamily="34" charset="0"/>
            </a:rPr>
            <a:t>Lenstec’s</a:t>
          </a:r>
          <a:r>
            <a:rPr lang="en-US" sz="800" kern="1200">
              <a:solidFill>
                <a:schemeClr val="tx1"/>
              </a:solidFill>
              <a:latin typeface="Verdana" panose="020B0604030504040204" pitchFamily="34" charset="0"/>
              <a:ea typeface="Verdana" panose="020B0604030504040204" pitchFamily="34" charset="0"/>
            </a:rPr>
            <a:t> hallmark ¼-diopter step manufacturing is a clear differentiator</a:t>
          </a:r>
        </a:p>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Regional support nearby. European office/distribution hub in Bratislava (CMI)—practical for CZ service, trials, and logistics.</a:t>
          </a:r>
          <a:endParaRPr lang="en-DE" sz="800" kern="1200">
            <a:solidFill>
              <a:schemeClr val="tx1"/>
            </a:solidFill>
            <a:latin typeface="Verdana" panose="020B0604030504040204" pitchFamily="34" charset="0"/>
            <a:ea typeface="Verdana" panose="020B0604030504040204" pitchFamily="34" charset="0"/>
          </a:endParaRPr>
        </a:p>
      </dsp:txBody>
      <dsp:txXfrm>
        <a:off x="660896" y="2064040"/>
        <a:ext cx="1797767" cy="977891"/>
      </dsp:txXfrm>
    </dsp:sp>
    <dsp:sp modelId="{D2A11DF0-9C6F-4BC6-83FB-7845348D8101}">
      <dsp:nvSpPr>
        <dsp:cNvPr id="0" name=""/>
        <dsp:cNvSpPr/>
      </dsp:nvSpPr>
      <dsp:spPr>
        <a:xfrm>
          <a:off x="630472" y="3217124"/>
          <a:ext cx="1858615" cy="1038739"/>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fr-CA" sz="800" kern="1200" err="1">
              <a:solidFill>
                <a:schemeClr val="tx1"/>
              </a:solidFill>
              <a:latin typeface="Verdana" panose="020B0604030504040204" pitchFamily="34" charset="0"/>
              <a:ea typeface="Verdana" panose="020B0604030504040204" pitchFamily="34" charset="0"/>
            </a:rPr>
            <a:t>Comprehensive</a:t>
          </a:r>
          <a:r>
            <a:rPr lang="fr-CA" sz="800" kern="1200">
              <a:solidFill>
                <a:schemeClr val="tx1"/>
              </a:solidFill>
              <a:latin typeface="Verdana" panose="020B0604030504040204" pitchFamily="34" charset="0"/>
              <a:ea typeface="Verdana" panose="020B0604030504040204" pitchFamily="34" charset="0"/>
            </a:rPr>
            <a:t> IOL portfolio — </a:t>
          </a:r>
          <a:r>
            <a:rPr lang="fr-CA" sz="800" kern="1200" err="1">
              <a:solidFill>
                <a:schemeClr val="tx1"/>
              </a:solidFill>
              <a:latin typeface="Verdana" panose="020B0604030504040204" pitchFamily="34" charset="0"/>
              <a:ea typeface="Verdana" panose="020B0604030504040204" pitchFamily="34" charset="0"/>
            </a:rPr>
            <a:t>Teleon’s</a:t>
          </a:r>
          <a:r>
            <a:rPr lang="fr-CA" sz="800" kern="1200">
              <a:solidFill>
                <a:schemeClr val="tx1"/>
              </a:solidFill>
              <a:latin typeface="Verdana" panose="020B0604030504040204" pitchFamily="34" charset="0"/>
              <a:ea typeface="Verdana" panose="020B0604030504040204" pitchFamily="34" charset="0"/>
            </a:rPr>
            <a:t> line-up </a:t>
          </a:r>
          <a:r>
            <a:rPr lang="fr-CA" sz="800" kern="1200" err="1">
              <a:solidFill>
                <a:schemeClr val="tx1"/>
              </a:solidFill>
              <a:latin typeface="Verdana" panose="020B0604030504040204" pitchFamily="34" charset="0"/>
              <a:ea typeface="Verdana" panose="020B0604030504040204" pitchFamily="34" charset="0"/>
            </a:rPr>
            <a:t>includes</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hydrophilic</a:t>
          </a:r>
          <a:r>
            <a:rPr lang="fr-CA" sz="800" kern="1200">
              <a:solidFill>
                <a:schemeClr val="tx1"/>
              </a:solidFill>
              <a:latin typeface="Verdana" panose="020B0604030504040204" pitchFamily="34" charset="0"/>
              <a:ea typeface="Verdana" panose="020B0604030504040204" pitchFamily="34" charset="0"/>
            </a:rPr>
            <a:t> and </a:t>
          </a:r>
          <a:r>
            <a:rPr lang="fr-CA" sz="800" kern="1200" err="1">
              <a:solidFill>
                <a:schemeClr val="tx1"/>
              </a:solidFill>
              <a:latin typeface="Verdana" panose="020B0604030504040204" pitchFamily="34" charset="0"/>
              <a:ea typeface="Verdana" panose="020B0604030504040204" pitchFamily="34" charset="0"/>
            </a:rPr>
            <a:t>hydrophobic</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IOLs</a:t>
          </a:r>
          <a:r>
            <a:rPr lang="fr-CA" sz="800" kern="1200">
              <a:solidFill>
                <a:schemeClr val="tx1"/>
              </a:solidFill>
              <a:latin typeface="Verdana" panose="020B0604030504040204" pitchFamily="34" charset="0"/>
              <a:ea typeface="Verdana" panose="020B0604030504040204" pitchFamily="34" charset="0"/>
            </a:rPr>
            <a:t>, EDOF, multifocal, </a:t>
          </a:r>
          <a:r>
            <a:rPr lang="fr-CA" sz="800" kern="1200" err="1">
              <a:solidFill>
                <a:schemeClr val="tx1"/>
              </a:solidFill>
              <a:latin typeface="Verdana" panose="020B0604030504040204" pitchFamily="34" charset="0"/>
              <a:ea typeface="Verdana" panose="020B0604030504040204" pitchFamily="34" charset="0"/>
            </a:rPr>
            <a:t>varifocal</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toric</a:t>
          </a:r>
          <a:r>
            <a:rPr lang="fr-CA" sz="800" kern="1200">
              <a:solidFill>
                <a:schemeClr val="tx1"/>
              </a:solidFill>
              <a:latin typeface="Verdana" panose="020B0604030504040204" pitchFamily="34" charset="0"/>
              <a:ea typeface="Verdana" panose="020B0604030504040204" pitchFamily="34" charset="0"/>
            </a:rPr>
            <a:t>, and more, </a:t>
          </a:r>
          <a:r>
            <a:rPr lang="fr-CA" sz="800" kern="1200" err="1">
              <a:solidFill>
                <a:schemeClr val="tx1"/>
              </a:solidFill>
              <a:latin typeface="Verdana" panose="020B0604030504040204" pitchFamily="34" charset="0"/>
              <a:ea typeface="Verdana" panose="020B0604030504040204" pitchFamily="34" charset="0"/>
            </a:rPr>
            <a:t>covering</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virtually</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every</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clinical</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need</a:t>
          </a:r>
          <a:endParaRPr lang="en-DE" sz="800" kern="1200">
            <a:solidFill>
              <a:schemeClr val="tx1"/>
            </a:solidFill>
            <a:latin typeface="Verdana" panose="020B0604030504040204" pitchFamily="34" charset="0"/>
            <a:ea typeface="Verdana" panose="020B0604030504040204" pitchFamily="34" charset="0"/>
          </a:endParaRPr>
        </a:p>
      </dsp:txBody>
      <dsp:txXfrm>
        <a:off x="660896" y="3247548"/>
        <a:ext cx="1797767" cy="977891"/>
      </dsp:txXfrm>
    </dsp:sp>
    <dsp:sp modelId="{EFA2BCFB-BF5C-4433-9859-E889264C4206}">
      <dsp:nvSpPr>
        <dsp:cNvPr id="0" name=""/>
        <dsp:cNvSpPr/>
      </dsp:nvSpPr>
      <dsp:spPr>
        <a:xfrm>
          <a:off x="2628363" y="20281"/>
          <a:ext cx="1864071" cy="704554"/>
        </a:xfrm>
        <a:prstGeom prst="roundRect">
          <a:avLst>
            <a:gd name="adj" fmla="val 10000"/>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rPr>
            <a:t>Weaknesses</a:t>
          </a:r>
          <a:endParaRPr lang="en-DE" sz="1700" b="1" kern="1200">
            <a:solidFill>
              <a:schemeClr val="tx1"/>
            </a:solidFill>
            <a:latin typeface="Verdana" panose="020B0604030504040204" pitchFamily="34" charset="0"/>
            <a:ea typeface="Verdana" panose="020B0604030504040204" pitchFamily="34" charset="0"/>
          </a:endParaRPr>
        </a:p>
      </dsp:txBody>
      <dsp:txXfrm>
        <a:off x="2648999" y="40917"/>
        <a:ext cx="1822799" cy="663282"/>
      </dsp:txXfrm>
    </dsp:sp>
    <dsp:sp modelId="{69856105-6CBB-400D-9A24-FE69DC2E0CC9}">
      <dsp:nvSpPr>
        <dsp:cNvPr id="0" name=""/>
        <dsp:cNvSpPr/>
      </dsp:nvSpPr>
      <dsp:spPr>
        <a:xfrm>
          <a:off x="2613267" y="869603"/>
          <a:ext cx="1862251" cy="103873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Service level</a:t>
          </a:r>
        </a:p>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Focused on the equipment business</a:t>
          </a:r>
        </a:p>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Missing dedicated sales team specialized in lenses</a:t>
          </a:r>
          <a:endParaRPr lang="en-GB" sz="800" kern="1200">
            <a:solidFill>
              <a:schemeClr val="tx1"/>
            </a:solidFill>
            <a:latin typeface="Verdana" panose="020B0604030504040204" pitchFamily="34" charset="0"/>
            <a:ea typeface="Verdana" panose="020B0604030504040204" pitchFamily="34" charset="0"/>
          </a:endParaRPr>
        </a:p>
      </dsp:txBody>
      <dsp:txXfrm>
        <a:off x="2643691" y="900027"/>
        <a:ext cx="1801403" cy="977891"/>
      </dsp:txXfrm>
    </dsp:sp>
    <dsp:sp modelId="{CF4F5F15-C2B7-4F25-BFCD-BA64D9405BE9}">
      <dsp:nvSpPr>
        <dsp:cNvPr id="0" name=""/>
        <dsp:cNvSpPr/>
      </dsp:nvSpPr>
      <dsp:spPr>
        <a:xfrm>
          <a:off x="2594004" y="2033616"/>
          <a:ext cx="1858615" cy="103873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noProof="0">
              <a:solidFill>
                <a:schemeClr val="tx1"/>
              </a:solidFill>
              <a:latin typeface="Verdana" panose="020B0604030504040204" pitchFamily="34" charset="0"/>
              <a:ea typeface="Verdana" panose="020B0604030504040204" pitchFamily="34" charset="0"/>
            </a:rPr>
            <a:t>Brand power vs. mega-players. Private CZ marketing often leads with Alcon/Zeiss on premium procedures, so surgeon/patient mindshare tilts to incumbents.</a:t>
          </a:r>
        </a:p>
      </dsp:txBody>
      <dsp:txXfrm>
        <a:off x="2624428" y="2064040"/>
        <a:ext cx="1797767" cy="977891"/>
      </dsp:txXfrm>
    </dsp:sp>
    <dsp:sp modelId="{C6821516-BA46-409B-8E22-8072FFBF90B9}">
      <dsp:nvSpPr>
        <dsp:cNvPr id="0" name=""/>
        <dsp:cNvSpPr/>
      </dsp:nvSpPr>
      <dsp:spPr>
        <a:xfrm>
          <a:off x="2594004" y="3217124"/>
          <a:ext cx="1858615" cy="1038739"/>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fr-CA" sz="800" kern="1200" err="1">
              <a:solidFill>
                <a:schemeClr val="tx1"/>
              </a:solidFill>
              <a:latin typeface="Verdana" panose="020B0604030504040204" pitchFamily="34" charset="0"/>
              <a:ea typeface="Verdana" panose="020B0604030504040204" pitchFamily="34" charset="0"/>
            </a:rPr>
            <a:t>Hydrophilic</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material</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bias</a:t>
          </a:r>
          <a:r>
            <a:rPr lang="fr-CA" sz="800" kern="1200">
              <a:solidFill>
                <a:schemeClr val="tx1"/>
              </a:solidFill>
              <a:latin typeface="Verdana" panose="020B0604030504040204" pitchFamily="34" charset="0"/>
              <a:ea typeface="Verdana" panose="020B0604030504040204" pitchFamily="34" charset="0"/>
            </a:rPr>
            <a:t> — </a:t>
          </a:r>
          <a:r>
            <a:rPr lang="fr-CA" sz="800" kern="1200" err="1">
              <a:solidFill>
                <a:schemeClr val="tx1"/>
              </a:solidFill>
              <a:latin typeface="Verdana" panose="020B0604030504040204" pitchFamily="34" charset="0"/>
              <a:ea typeface="Verdana" panose="020B0604030504040204" pitchFamily="34" charset="0"/>
            </a:rPr>
            <a:t>Some</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Teleon</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lenses</a:t>
          </a:r>
          <a:r>
            <a:rPr lang="fr-CA" sz="800" kern="1200">
              <a:solidFill>
                <a:schemeClr val="tx1"/>
              </a:solidFill>
              <a:latin typeface="Verdana" panose="020B0604030504040204" pitchFamily="34" charset="0"/>
              <a:ea typeface="Verdana" panose="020B0604030504040204" pitchFamily="34" charset="0"/>
            </a:rPr>
            <a:t> (e.g., LENTIS </a:t>
          </a:r>
          <a:r>
            <a:rPr lang="fr-CA" sz="800" kern="1200" err="1">
              <a:solidFill>
                <a:schemeClr val="tx1"/>
              </a:solidFill>
              <a:latin typeface="Verdana" panose="020B0604030504040204" pitchFamily="34" charset="0"/>
              <a:ea typeface="Verdana" panose="020B0604030504040204" pitchFamily="34" charset="0"/>
            </a:rPr>
            <a:t>Comfort</a:t>
          </a:r>
          <a:r>
            <a:rPr lang="fr-CA" sz="800" kern="1200">
              <a:solidFill>
                <a:schemeClr val="tx1"/>
              </a:solidFill>
              <a:latin typeface="Verdana" panose="020B0604030504040204" pitchFamily="34" charset="0"/>
              <a:ea typeface="Verdana" panose="020B0604030504040204" pitchFamily="34" charset="0"/>
            </a:rPr>
            <a:t>) use </a:t>
          </a:r>
          <a:r>
            <a:rPr lang="fr-CA" sz="800" kern="1200" err="1">
              <a:solidFill>
                <a:schemeClr val="tx1"/>
              </a:solidFill>
              <a:latin typeface="Verdana" panose="020B0604030504040204" pitchFamily="34" charset="0"/>
              <a:ea typeface="Verdana" panose="020B0604030504040204" pitchFamily="34" charset="0"/>
            </a:rPr>
            <a:t>hydrophilic</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acrylic</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which</a:t>
          </a:r>
          <a:r>
            <a:rPr lang="fr-CA" sz="800" kern="1200">
              <a:solidFill>
                <a:schemeClr val="tx1"/>
              </a:solidFill>
              <a:latin typeface="Verdana" panose="020B0604030504040204" pitchFamily="34" charset="0"/>
              <a:ea typeface="Verdana" panose="020B0604030504040204" pitchFamily="34" charset="0"/>
            </a:rPr>
            <a:t> can face </a:t>
          </a:r>
          <a:r>
            <a:rPr lang="fr-CA" sz="800" kern="1200" err="1">
              <a:solidFill>
                <a:schemeClr val="tx1"/>
              </a:solidFill>
              <a:latin typeface="Verdana" panose="020B0604030504040204" pitchFamily="34" charset="0"/>
              <a:ea typeface="Verdana" panose="020B0604030504040204" pitchFamily="34" charset="0"/>
            </a:rPr>
            <a:t>skepticism</a:t>
          </a:r>
          <a:r>
            <a:rPr lang="fr-CA" sz="800" kern="1200">
              <a:solidFill>
                <a:schemeClr val="tx1"/>
              </a:solidFill>
              <a:latin typeface="Verdana" panose="020B0604030504040204" pitchFamily="34" charset="0"/>
              <a:ea typeface="Verdana" panose="020B0604030504040204" pitchFamily="34" charset="0"/>
            </a:rPr>
            <a:t> </a:t>
          </a:r>
          <a:r>
            <a:rPr lang="fr-CA" sz="800" kern="1200" err="1">
              <a:solidFill>
                <a:schemeClr val="tx1"/>
              </a:solidFill>
              <a:latin typeface="Verdana" panose="020B0604030504040204" pitchFamily="34" charset="0"/>
              <a:ea typeface="Verdana" panose="020B0604030504040204" pitchFamily="34" charset="0"/>
            </a:rPr>
            <a:t>compared</a:t>
          </a:r>
          <a:r>
            <a:rPr lang="fr-CA" sz="800" kern="1200">
              <a:solidFill>
                <a:schemeClr val="tx1"/>
              </a:solidFill>
              <a:latin typeface="Verdana" panose="020B0604030504040204" pitchFamily="34" charset="0"/>
              <a:ea typeface="Verdana" panose="020B0604030504040204" pitchFamily="34" charset="0"/>
            </a:rPr>
            <a:t> to </a:t>
          </a:r>
          <a:r>
            <a:rPr lang="fr-CA" sz="800" kern="1200" err="1">
              <a:solidFill>
                <a:schemeClr val="tx1"/>
              </a:solidFill>
              <a:latin typeface="Verdana" panose="020B0604030504040204" pitchFamily="34" charset="0"/>
              <a:ea typeface="Verdana" panose="020B0604030504040204" pitchFamily="34" charset="0"/>
            </a:rPr>
            <a:t>hydrophobic</a:t>
          </a:r>
          <a:r>
            <a:rPr lang="fr-CA" sz="800" kern="1200">
              <a:solidFill>
                <a:schemeClr val="tx1"/>
              </a:solidFill>
              <a:latin typeface="Verdana" panose="020B0604030504040204" pitchFamily="34" charset="0"/>
              <a:ea typeface="Verdana" panose="020B0604030504040204" pitchFamily="34" charset="0"/>
            </a:rPr>
            <a:t> alternatives in certain practices</a:t>
          </a:r>
          <a:endParaRPr lang="en-DE" sz="800" kern="1200">
            <a:solidFill>
              <a:schemeClr val="tx1"/>
            </a:solidFill>
            <a:latin typeface="Verdana" panose="020B0604030504040204" pitchFamily="34" charset="0"/>
            <a:ea typeface="Verdana" panose="020B0604030504040204" pitchFamily="34" charset="0"/>
          </a:endParaRPr>
        </a:p>
      </dsp:txBody>
      <dsp:txXfrm>
        <a:off x="2624428" y="3247548"/>
        <a:ext cx="1797767" cy="977891"/>
      </dsp:txXfrm>
    </dsp:sp>
    <dsp:sp modelId="{4BB7D614-F872-4B0C-8969-7A4CEA9FC657}">
      <dsp:nvSpPr>
        <dsp:cNvPr id="0" name=""/>
        <dsp:cNvSpPr/>
      </dsp:nvSpPr>
      <dsp:spPr>
        <a:xfrm>
          <a:off x="4805599" y="20281"/>
          <a:ext cx="1864071" cy="704554"/>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rPr>
            <a:t>Opportunities</a:t>
          </a:r>
          <a:endParaRPr lang="en-DE" sz="1700" b="1" kern="1200">
            <a:solidFill>
              <a:schemeClr val="tx1"/>
            </a:solidFill>
            <a:latin typeface="Verdana" panose="020B0604030504040204" pitchFamily="34" charset="0"/>
            <a:ea typeface="Verdana" panose="020B0604030504040204" pitchFamily="34" charset="0"/>
          </a:endParaRPr>
        </a:p>
      </dsp:txBody>
      <dsp:txXfrm>
        <a:off x="4826235" y="40917"/>
        <a:ext cx="1822799" cy="663282"/>
      </dsp:txXfrm>
    </dsp:sp>
    <dsp:sp modelId="{ED23F7C4-07E3-48ED-95B9-923946A67283}">
      <dsp:nvSpPr>
        <dsp:cNvPr id="0" name=""/>
        <dsp:cNvSpPr/>
      </dsp:nvSpPr>
      <dsp:spPr>
        <a:xfrm>
          <a:off x="4790503" y="922513"/>
          <a:ext cx="1862251" cy="1038739"/>
        </a:xfrm>
        <a:prstGeom prst="roundRect">
          <a:avLst>
            <a:gd name="adj" fmla="val 10000"/>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They are becoming strong in the CZ&amp;SK markets, great future, gaining market share</a:t>
          </a:r>
          <a:endParaRPr lang="en-GB" sz="800" kern="1200">
            <a:solidFill>
              <a:schemeClr val="tx1"/>
            </a:solidFill>
            <a:latin typeface="Verdana" panose="020B0604030504040204" pitchFamily="34" charset="0"/>
            <a:ea typeface="Verdana" panose="020B0604030504040204" pitchFamily="34" charset="0"/>
          </a:endParaRPr>
        </a:p>
        <a:p>
          <a:pPr marL="0" lvl="0" indent="0" algn="l" defTabSz="355600">
            <a:lnSpc>
              <a:spcPct val="90000"/>
            </a:lnSpc>
            <a:spcBef>
              <a:spcPct val="0"/>
            </a:spcBef>
            <a:spcAft>
              <a:spcPct val="35000"/>
            </a:spcAft>
            <a:buFont typeface="Arial" panose="020B0604020202020204" pitchFamily="34" charset="0"/>
            <a:buNone/>
          </a:pPr>
          <a:endParaRPr lang="en-DE" sz="800" kern="1200">
            <a:solidFill>
              <a:schemeClr val="tx1"/>
            </a:solidFill>
            <a:latin typeface="Verdana" panose="020B0604030504040204" pitchFamily="34" charset="0"/>
            <a:ea typeface="Verdana" panose="020B0604030504040204" pitchFamily="34" charset="0"/>
          </a:endParaRPr>
        </a:p>
      </dsp:txBody>
      <dsp:txXfrm>
        <a:off x="4820927" y="952937"/>
        <a:ext cx="1801403" cy="977891"/>
      </dsp:txXfrm>
    </dsp:sp>
    <dsp:sp modelId="{69A06742-A859-44EB-BB6C-69604C68B7D8}">
      <dsp:nvSpPr>
        <dsp:cNvPr id="0" name=""/>
        <dsp:cNvSpPr/>
      </dsp:nvSpPr>
      <dsp:spPr>
        <a:xfrm>
          <a:off x="4771240" y="2033616"/>
          <a:ext cx="1858615" cy="1038739"/>
        </a:xfrm>
        <a:prstGeom prst="roundRect">
          <a:avLst>
            <a:gd name="adj" fmla="val 10000"/>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Local KOL ties. Czech surgeons are visible in presbyopic/“accommodating” IOL discourse; targeted collaborations/trials can raise profile</a:t>
          </a:r>
          <a:endParaRPr lang="en-DE" sz="800" kern="1200">
            <a:solidFill>
              <a:schemeClr val="tx1"/>
            </a:solidFill>
            <a:latin typeface="Verdana" panose="020B0604030504040204" pitchFamily="34" charset="0"/>
            <a:ea typeface="Verdana" panose="020B0604030504040204" pitchFamily="34" charset="0"/>
          </a:endParaRPr>
        </a:p>
      </dsp:txBody>
      <dsp:txXfrm>
        <a:off x="4801664" y="2064040"/>
        <a:ext cx="1797767" cy="977891"/>
      </dsp:txXfrm>
    </dsp:sp>
    <dsp:sp modelId="{221B649C-76EC-4767-9745-3B52AA907A27}">
      <dsp:nvSpPr>
        <dsp:cNvPr id="0" name=""/>
        <dsp:cNvSpPr/>
      </dsp:nvSpPr>
      <dsp:spPr>
        <a:xfrm>
          <a:off x="4771240" y="3217124"/>
          <a:ext cx="1858615" cy="1038739"/>
        </a:xfrm>
        <a:prstGeom prst="roundRect">
          <a:avLst>
            <a:gd name="adj" fmla="val 10000"/>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Full-range positioning — </a:t>
          </a:r>
          <a:r>
            <a:rPr lang="en-US" sz="800" kern="1200" err="1">
              <a:solidFill>
                <a:schemeClr val="tx1"/>
              </a:solidFill>
              <a:latin typeface="Verdana" panose="020B0604030504040204" pitchFamily="34" charset="0"/>
              <a:ea typeface="Verdana" panose="020B0604030504040204" pitchFamily="34" charset="0"/>
            </a:rPr>
            <a:t>Teleon's</a:t>
          </a:r>
          <a:r>
            <a:rPr lang="en-US" sz="800" kern="1200">
              <a:solidFill>
                <a:schemeClr val="tx1"/>
              </a:solidFill>
              <a:latin typeface="Verdana" panose="020B0604030504040204" pitchFamily="34" charset="0"/>
              <a:ea typeface="Verdana" panose="020B0604030504040204" pitchFamily="34" charset="0"/>
            </a:rPr>
            <a:t> diversity (</a:t>
          </a:r>
          <a:r>
            <a:rPr lang="en-US" sz="800" kern="1200" err="1">
              <a:solidFill>
                <a:schemeClr val="tx1"/>
              </a:solidFill>
              <a:latin typeface="Verdana" panose="020B0604030504040204" pitchFamily="34" charset="0"/>
              <a:ea typeface="Verdana" panose="020B0604030504040204" pitchFamily="34" charset="0"/>
            </a:rPr>
            <a:t>monofocal</a:t>
          </a:r>
          <a:r>
            <a:rPr lang="en-US" sz="800" kern="1200">
              <a:solidFill>
                <a:schemeClr val="tx1"/>
              </a:solidFill>
              <a:latin typeface="Verdana" panose="020B0604030504040204" pitchFamily="34" charset="0"/>
              <a:ea typeface="Verdana" panose="020B0604030504040204" pitchFamily="34" charset="0"/>
            </a:rPr>
            <a:t> to premium/</a:t>
          </a:r>
          <a:r>
            <a:rPr lang="en-US" sz="800" kern="1200" err="1">
              <a:solidFill>
                <a:schemeClr val="tx1"/>
              </a:solidFill>
              <a:latin typeface="Verdana" panose="020B0604030504040204" pitchFamily="34" charset="0"/>
              <a:ea typeface="Verdana" panose="020B0604030504040204" pitchFamily="34" charset="0"/>
            </a:rPr>
            <a:t>toric</a:t>
          </a:r>
          <a:r>
            <a:rPr lang="en-US" sz="800" kern="1200">
              <a:solidFill>
                <a:schemeClr val="tx1"/>
              </a:solidFill>
              <a:latin typeface="Verdana" panose="020B0604030504040204" pitchFamily="34" charset="0"/>
              <a:ea typeface="Verdana" panose="020B0604030504040204" pitchFamily="34" charset="0"/>
            </a:rPr>
            <a:t>) is ideal for clinics wanting a one-stop portfolio, easing stocking and workflow.</a:t>
          </a:r>
          <a:endParaRPr lang="en-DE" sz="800" kern="1200">
            <a:solidFill>
              <a:schemeClr val="tx1"/>
            </a:solidFill>
            <a:latin typeface="Verdana" panose="020B0604030504040204" pitchFamily="34" charset="0"/>
            <a:ea typeface="Verdana" panose="020B0604030504040204" pitchFamily="34" charset="0"/>
          </a:endParaRPr>
        </a:p>
      </dsp:txBody>
      <dsp:txXfrm>
        <a:off x="4801664" y="3247548"/>
        <a:ext cx="1797767" cy="977891"/>
      </dsp:txXfrm>
    </dsp:sp>
    <dsp:sp modelId="{0C277803-D667-4A48-B524-F798D683E66D}">
      <dsp:nvSpPr>
        <dsp:cNvPr id="0" name=""/>
        <dsp:cNvSpPr/>
      </dsp:nvSpPr>
      <dsp:spPr>
        <a:xfrm>
          <a:off x="6946839" y="32638"/>
          <a:ext cx="1864071" cy="704554"/>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tx1"/>
              </a:solidFill>
              <a:latin typeface="Verdana" panose="020B0604030504040204" pitchFamily="34" charset="0"/>
              <a:ea typeface="Verdana" panose="020B0604030504040204" pitchFamily="34" charset="0"/>
            </a:rPr>
            <a:t>Threats</a:t>
          </a:r>
          <a:endParaRPr lang="en-DE" sz="1700" b="1" kern="1200">
            <a:solidFill>
              <a:schemeClr val="tx1"/>
            </a:solidFill>
            <a:latin typeface="Verdana" panose="020B0604030504040204" pitchFamily="34" charset="0"/>
            <a:ea typeface="Verdana" panose="020B0604030504040204" pitchFamily="34" charset="0"/>
          </a:endParaRPr>
        </a:p>
      </dsp:txBody>
      <dsp:txXfrm>
        <a:off x="6967475" y="53274"/>
        <a:ext cx="1822799" cy="663282"/>
      </dsp:txXfrm>
    </dsp:sp>
    <dsp:sp modelId="{A28689CD-42DB-4C12-B982-23152A41B09F}">
      <dsp:nvSpPr>
        <dsp:cNvPr id="0" name=""/>
        <dsp:cNvSpPr/>
      </dsp:nvSpPr>
      <dsp:spPr>
        <a:xfrm>
          <a:off x="6946658" y="850115"/>
          <a:ext cx="1862251" cy="1038739"/>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Be considered as an equipment company not a lens company</a:t>
          </a:r>
          <a:endParaRPr lang="en-DE" sz="800" kern="1200">
            <a:solidFill>
              <a:schemeClr val="tx1"/>
            </a:solidFill>
            <a:latin typeface="Verdana" panose="020B0604030504040204" pitchFamily="34" charset="0"/>
            <a:ea typeface="Verdana" panose="020B0604030504040204" pitchFamily="34" charset="0"/>
          </a:endParaRPr>
        </a:p>
      </dsp:txBody>
      <dsp:txXfrm>
        <a:off x="6977082" y="880539"/>
        <a:ext cx="1801403" cy="977891"/>
      </dsp:txXfrm>
    </dsp:sp>
    <dsp:sp modelId="{CC57C97C-F715-432D-BC91-1AAB2FE04116}">
      <dsp:nvSpPr>
        <dsp:cNvPr id="0" name=""/>
        <dsp:cNvSpPr/>
      </dsp:nvSpPr>
      <dsp:spPr>
        <a:xfrm>
          <a:off x="6949572" y="2057577"/>
          <a:ext cx="1858615" cy="1038739"/>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endParaRPr lang="es-ES" sz="800" kern="1200">
            <a:solidFill>
              <a:schemeClr val="tx1"/>
            </a:solidFill>
            <a:latin typeface="Verdana" panose="020B0604030504040204" pitchFamily="34" charset="0"/>
            <a:ea typeface="Verdana" panose="020B0604030504040204" pitchFamily="34" charset="0"/>
          </a:endParaRPr>
        </a:p>
      </dsp:txBody>
      <dsp:txXfrm>
        <a:off x="6979996" y="2088001"/>
        <a:ext cx="1797767" cy="977891"/>
      </dsp:txXfrm>
    </dsp:sp>
    <dsp:sp modelId="{D91C2466-3D10-438E-AAA5-F4124CD05747}">
      <dsp:nvSpPr>
        <dsp:cNvPr id="0" name=""/>
        <dsp:cNvSpPr/>
      </dsp:nvSpPr>
      <dsp:spPr>
        <a:xfrm>
          <a:off x="6949572" y="3218929"/>
          <a:ext cx="1858615" cy="1038739"/>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Font typeface="Arial" panose="020B0604020202020204" pitchFamily="34" charset="0"/>
            <a:buNone/>
          </a:pPr>
          <a:r>
            <a:rPr lang="en-US" sz="800" kern="1200">
              <a:solidFill>
                <a:schemeClr val="tx1"/>
              </a:solidFill>
              <a:latin typeface="Verdana" panose="020B0604030504040204" pitchFamily="34" charset="0"/>
              <a:ea typeface="Verdana" panose="020B0604030504040204" pitchFamily="34" charset="0"/>
            </a:rPr>
            <a:t>Strong competition in premium segment — Alcon (PanOptix), J&amp;J (</a:t>
          </a:r>
          <a:r>
            <a:rPr lang="en-US" sz="800" kern="1200" err="1">
              <a:solidFill>
                <a:schemeClr val="tx1"/>
              </a:solidFill>
              <a:latin typeface="Verdana" panose="020B0604030504040204" pitchFamily="34" charset="0"/>
              <a:ea typeface="Verdana" panose="020B0604030504040204" pitchFamily="34" charset="0"/>
            </a:rPr>
            <a:t>Tecnis</a:t>
          </a:r>
          <a:r>
            <a:rPr lang="en-US" sz="800" kern="1200">
              <a:solidFill>
                <a:schemeClr val="tx1"/>
              </a:solidFill>
              <a:latin typeface="Verdana" panose="020B0604030504040204" pitchFamily="34" charset="0"/>
              <a:ea typeface="Verdana" panose="020B0604030504040204" pitchFamily="34" charset="0"/>
            </a:rPr>
            <a:t>), Zeiss (AT LARA), etc., command high clinic and patient trust, making it hard to displace.</a:t>
          </a:r>
          <a:endParaRPr lang="en-DE" sz="800" kern="1200">
            <a:solidFill>
              <a:schemeClr val="tx1"/>
            </a:solidFill>
            <a:latin typeface="Verdana" panose="020B0604030504040204" pitchFamily="34" charset="0"/>
            <a:ea typeface="Verdana" panose="020B0604030504040204" pitchFamily="34" charset="0"/>
          </a:endParaRPr>
        </a:p>
      </dsp:txBody>
      <dsp:txXfrm>
        <a:off x="6979996" y="3249353"/>
        <a:ext cx="1797767" cy="9778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3177" tIns="46589" rIns="93177" bIns="46589" rtlCol="0"/>
          <a:lstStyle>
            <a:lvl1pPr algn="r">
              <a:defRPr sz="1200"/>
            </a:lvl1pPr>
          </a:lstStyle>
          <a:p>
            <a:fld id="{5FE5F529-0CF3-4841-8A4F-611C9475A597}" type="datetimeFigureOut">
              <a:rPr lang="en-US" smtClean="0"/>
              <a:pPr/>
              <a:t>9/13/2025</a:t>
            </a:fld>
            <a:endParaRPr lang="en-US"/>
          </a:p>
        </p:txBody>
      </p:sp>
      <p:sp>
        <p:nvSpPr>
          <p:cNvPr id="4" name="Footer Placeholder 3"/>
          <p:cNvSpPr>
            <a:spLocks noGrp="1"/>
          </p:cNvSpPr>
          <p:nvPr>
            <p:ph type="ftr" sz="quarter" idx="2"/>
          </p:nvPr>
        </p:nvSpPr>
        <p:spPr>
          <a:xfrm>
            <a:off x="0" y="9428584"/>
            <a:ext cx="2945659" cy="496332"/>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3177" tIns="46589" rIns="93177" bIns="46589" rtlCol="0" anchor="b"/>
          <a:lstStyle>
            <a:lvl1pPr algn="r">
              <a:defRPr sz="1200"/>
            </a:lvl1pPr>
          </a:lstStyle>
          <a:p>
            <a:fld id="{4ECCE8B5-C101-AA4A-9693-F730C689245A}" type="slidenum">
              <a:rPr lang="en-US" smtClean="0"/>
              <a:pPr/>
              <a:t>‹#›</a:t>
            </a:fld>
            <a:endParaRPr lang="en-US"/>
          </a:p>
        </p:txBody>
      </p:sp>
    </p:spTree>
    <p:extLst>
      <p:ext uri="{BB962C8B-B14F-4D97-AF65-F5344CB8AC3E}">
        <p14:creationId xmlns:p14="http://schemas.microsoft.com/office/powerpoint/2010/main" val="29536899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a:lstStyle>
            <a:lvl1pPr algn="l">
              <a:defRPr sz="1200"/>
            </a:lvl1pPr>
          </a:lstStyle>
          <a:p>
            <a:endParaRPr/>
          </a:p>
        </p:txBody>
      </p:sp>
      <p:sp>
        <p:nvSpPr>
          <p:cNvPr id="3" name="Date Placeholder 2"/>
          <p:cNvSpPr>
            <a:spLocks noGrp="1"/>
          </p:cNvSpPr>
          <p:nvPr>
            <p:ph type="dt" idx="1"/>
          </p:nvPr>
        </p:nvSpPr>
        <p:spPr>
          <a:xfrm>
            <a:off x="3850443" y="0"/>
            <a:ext cx="2945659" cy="496332"/>
          </a:xfrm>
          <a:prstGeom prst="rect">
            <a:avLst/>
          </a:prstGeom>
        </p:spPr>
        <p:txBody>
          <a:bodyPr vert="horz" lIns="93177" tIns="46589" rIns="93177" bIns="46589"/>
          <a:lstStyle>
            <a:lvl1pPr algn="r">
              <a:defRPr sz="1200"/>
            </a:lvl1pPr>
          </a:lstStyle>
          <a:p>
            <a:fld id="{8378B97D-1C76-834B-A93C-477BEABEB0AB}" type="datetimeFigureOut">
              <a:rPr lang="en-US" smtClean="0"/>
              <a:t>9/13/2025</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3177" tIns="46589" rIns="93177" bIns="46589" anchor="ctr"/>
          <a:lstStyle/>
          <a:p>
            <a:endParaRP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7" tIns="46589" rIns="93177" bIns="46589"/>
          <a:lstStyle/>
          <a:p>
            <a:pPr lvl="0"/>
            <a:r>
              <a:t>Ana metin stillerini düzenlemek için tıklayın</a:t>
            </a:r>
          </a:p>
          <a:p>
            <a:pPr lvl="1"/>
            <a:r>
              <a:t>İkinci seviye</a:t>
            </a:r>
          </a:p>
          <a:p>
            <a:pPr lvl="2"/>
            <a:r>
              <a:t>Üçüncü seviye</a:t>
            </a:r>
          </a:p>
          <a:p>
            <a:pPr lvl="3"/>
            <a:r>
              <a:t>Dördüncü seviye</a:t>
            </a:r>
          </a:p>
          <a:p>
            <a:pPr lvl="4"/>
            <a:r>
              <a:t>Beşinci seviye</a:t>
            </a:r>
          </a:p>
        </p:txBody>
      </p:sp>
      <p:sp>
        <p:nvSpPr>
          <p:cNvPr id="6" name="Footer Placeholder 5"/>
          <p:cNvSpPr>
            <a:spLocks noGrp="1"/>
          </p:cNvSpPr>
          <p:nvPr>
            <p:ph type="ftr" sz="quarter" idx="4"/>
          </p:nvPr>
        </p:nvSpPr>
        <p:spPr>
          <a:xfrm>
            <a:off x="0" y="9428584"/>
            <a:ext cx="2945659" cy="496332"/>
          </a:xfrm>
          <a:prstGeom prst="rect">
            <a:avLst/>
          </a:prstGeom>
        </p:spPr>
        <p:txBody>
          <a:bodyPr vert="horz" lIns="93177" tIns="46589" rIns="93177" bIns="46589" anchor="b"/>
          <a:lstStyle>
            <a:lvl1pPr algn="l">
              <a:defRPr sz="1200"/>
            </a:lvl1pPr>
          </a:lstStyle>
          <a:p>
            <a:endParaRPr/>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7" tIns="46589" rIns="93177" bIns="46589" anchor="b"/>
          <a:lstStyle>
            <a:lvl1pPr algn="r">
              <a:defRPr sz="1200"/>
            </a:lvl1pPr>
          </a:lstStyle>
          <a:p>
            <a:fld id="{8ABC02CE-5525-DC4B-BAF4-84A6C8205D42}" type="slidenum">
              <a:rPr lang="en-US" smtClean="0"/>
              <a:t>‹#›</a:t>
            </a:fld>
            <a:endParaRPr lang="en-US"/>
          </a:p>
        </p:txBody>
      </p:sp>
    </p:spTree>
    <p:extLst>
      <p:ext uri="{BB962C8B-B14F-4D97-AF65-F5344CB8AC3E}">
        <p14:creationId xmlns:p14="http://schemas.microsoft.com/office/powerpoint/2010/main" val="33504415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Provide short summary for each of the categories for your market for expected changes until 2030; if possible indicate expected implementation year</a:t>
            </a:r>
          </a:p>
          <a:p>
            <a:r>
              <a:rPr lang="en-GB"/>
              <a:t>- Demographic/ Environment</a:t>
            </a:r>
          </a:p>
          <a:p>
            <a:r>
              <a:rPr lang="en-GB"/>
              <a:t>- Regulatory/ Reimbursement</a:t>
            </a:r>
          </a:p>
          <a:p>
            <a:r>
              <a:rPr lang="en-GB"/>
              <a:t>- Economy</a:t>
            </a:r>
          </a:p>
          <a:p>
            <a:r>
              <a:rPr lang="en-GB"/>
              <a:t>- Key </a:t>
            </a:r>
            <a:r>
              <a:rPr lang="en-GB" err="1"/>
              <a:t>Preoduct</a:t>
            </a:r>
            <a:r>
              <a:rPr lang="en-GB"/>
              <a:t> launches/ Competition</a:t>
            </a:r>
            <a:endParaRPr lang="en-D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C02CE-5525-DC4B-BAF4-84A6C8205D4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625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8645A-15CD-2E92-DE28-49185F54C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8E44B-B778-3F32-E393-A65D3AF03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BDCB5-2878-97EE-29F5-18CE0407BF6A}"/>
              </a:ext>
            </a:extLst>
          </p:cNvPr>
          <p:cNvSpPr>
            <a:spLocks noGrp="1"/>
          </p:cNvSpPr>
          <p:nvPr>
            <p:ph type="body" idx="1"/>
          </p:nvPr>
        </p:nvSpPr>
        <p:spPr/>
        <p:txBody>
          <a:bodyPr/>
          <a:lstStyle/>
          <a:p>
            <a:r>
              <a:rPr lang="en-GB"/>
              <a:t>Provide short summary for each of the categories for your market for expected changes until 2030; if possible indicate expected implementation year</a:t>
            </a:r>
          </a:p>
          <a:p>
            <a:r>
              <a:rPr lang="en-GB"/>
              <a:t>- Demographic/ Environment</a:t>
            </a:r>
          </a:p>
          <a:p>
            <a:r>
              <a:rPr lang="en-GB"/>
              <a:t>- Regulatory/ Reimbursement</a:t>
            </a:r>
          </a:p>
          <a:p>
            <a:r>
              <a:rPr lang="en-GB"/>
              <a:t>- Economy</a:t>
            </a:r>
          </a:p>
          <a:p>
            <a:r>
              <a:rPr lang="en-GB"/>
              <a:t>- Key </a:t>
            </a:r>
            <a:r>
              <a:rPr lang="en-GB" err="1"/>
              <a:t>Preoduct</a:t>
            </a:r>
            <a:r>
              <a:rPr lang="en-GB"/>
              <a:t> launches/ Competition</a:t>
            </a:r>
            <a:endParaRPr lang="en-DE"/>
          </a:p>
        </p:txBody>
      </p:sp>
      <p:sp>
        <p:nvSpPr>
          <p:cNvPr id="4" name="Slide Number Placeholder 3">
            <a:extLst>
              <a:ext uri="{FF2B5EF4-FFF2-40B4-BE49-F238E27FC236}">
                <a16:creationId xmlns:a16="http://schemas.microsoft.com/office/drawing/2014/main" id="{D9E11188-EE21-21BB-CEFE-F94B15F1DC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C02CE-5525-DC4B-BAF4-84A6C8205D4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3830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ABC02CE-5525-DC4B-BAF4-84A6C8205D42}" type="slidenum">
              <a:rPr lang="en-US" smtClean="0"/>
              <a:t>5</a:t>
            </a:fld>
            <a:endParaRPr lang="en-US"/>
          </a:p>
        </p:txBody>
      </p:sp>
    </p:spTree>
    <p:extLst>
      <p:ext uri="{BB962C8B-B14F-4D97-AF65-F5344CB8AC3E}">
        <p14:creationId xmlns:p14="http://schemas.microsoft.com/office/powerpoint/2010/main" val="1262040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Global standard key account segmentation – please add/ describe additional/ other local key accounts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C02CE-5525-DC4B-BAF4-84A6C8205D42}"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23273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7857AC-4041-4B3F-B7E5-51C3AB6576D3}" type="slidenum">
              <a:rPr kumimoji="0" lang="en-SG"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SG"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0226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7857AC-4041-4B3F-B7E5-51C3AB6576D3}" type="slidenum">
              <a:rPr kumimoji="0" lang="en-SG"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SG"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75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28E54-A284-62EE-0390-AD7F6B408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2321A-FE7E-AC9B-3C9A-B4C015427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3AAFC-8CFA-8F32-F777-C79B2A3E3D56}"/>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26394F6D-E66C-AE8A-861E-4714F4FDDB3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7857AC-4041-4B3F-B7E5-51C3AB6576D3}" type="slidenum">
              <a:rPr kumimoji="0" lang="en-SG"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SG"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8403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describe org charts of HSO/ distributor and key competitors.</a:t>
            </a:r>
            <a:endParaRPr lang="de-DE"/>
          </a:p>
          <a:p>
            <a:r>
              <a:rPr lang="de-DE"/>
              <a:t>Focus on IOL selling roles</a:t>
            </a:r>
          </a:p>
          <a:p>
            <a:r>
              <a:rPr lang="de-DE"/>
              <a:t>Compare FTE of IOL selling roles of key competitors</a:t>
            </a:r>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C02CE-5525-DC4B-BAF4-84A6C8205D4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8115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60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C02CE-5525-DC4B-BAF4-84A6C8205D4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7905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600"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C02CE-5525-DC4B-BAF4-84A6C8205D4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9753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ABC02CE-5525-DC4B-BAF4-84A6C8205D42}" type="slidenum">
              <a:rPr lang="en-US" smtClean="0"/>
              <a:t>25</a:t>
            </a:fld>
            <a:endParaRPr lang="en-US"/>
          </a:p>
        </p:txBody>
      </p:sp>
    </p:spTree>
    <p:extLst>
      <p:ext uri="{BB962C8B-B14F-4D97-AF65-F5344CB8AC3E}">
        <p14:creationId xmlns:p14="http://schemas.microsoft.com/office/powerpoint/2010/main" val="2410782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1512" y="3902802"/>
            <a:ext cx="7772400" cy="1099102"/>
          </a:xfrm>
          <a:prstGeom prst="rect">
            <a:avLst/>
          </a:prstGeom>
        </p:spPr>
        <p:txBody>
          <a:bodyPr/>
          <a:lstStyle>
            <a:lvl1pPr algn="ctr">
              <a:defRPr sz="1800">
                <a:solidFill>
                  <a:schemeClr val="bg1"/>
                </a:solidFill>
                <a:latin typeface="Verdana"/>
                <a:cs typeface="Verdana"/>
              </a:defRPr>
            </a:lvl1pPr>
          </a:lstStyle>
          <a:p>
            <a:r>
              <a:t>Click to edit the main title style</a:t>
            </a:r>
          </a:p>
        </p:txBody>
      </p:sp>
    </p:spTree>
    <p:extLst>
      <p:ext uri="{BB962C8B-B14F-4D97-AF65-F5344CB8AC3E}">
        <p14:creationId xmlns:p14="http://schemas.microsoft.com/office/powerpoint/2010/main" val="3669242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白紙">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350BF02-7A60-4EDD-BA69-2338B40235CA}"/>
              </a:ext>
            </a:extLst>
          </p:cNvPr>
          <p:cNvSpPr>
            <a:spLocks noGrp="1"/>
          </p:cNvSpPr>
          <p:nvPr>
            <p:ph type="title"/>
          </p:nvPr>
        </p:nvSpPr>
        <p:spPr>
          <a:xfrm>
            <a:off x="293916" y="87087"/>
            <a:ext cx="7532914" cy="805543"/>
          </a:xfrm>
          <a:prstGeom prst="rect">
            <a:avLst/>
          </a:prstGeom>
        </p:spPr>
        <p:txBody>
          <a:bodyPr lIns="91430" tIns="45715" rIns="91430" bIns="45715"/>
          <a:lstStyle>
            <a:lvl1pPr>
              <a:defRPr sz="14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184063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ext Slide">
    <p:spTree>
      <p:nvGrpSpPr>
        <p:cNvPr id="1" name=""/>
        <p:cNvGrpSpPr/>
        <p:nvPr/>
      </p:nvGrpSpPr>
      <p:grpSpPr>
        <a:xfrm>
          <a:off x="0" y="0"/>
          <a:ext cx="0" cy="0"/>
          <a:chOff x="0" y="0"/>
          <a:chExt cx="0" cy="0"/>
        </a:xfrm>
      </p:grpSpPr>
      <p:sp>
        <p:nvSpPr>
          <p:cNvPr id="2" name="Title 1"/>
          <p:cNvSpPr>
            <a:spLocks noGrp="1"/>
          </p:cNvSpPr>
          <p:nvPr>
            <p:ph type="title"/>
          </p:nvPr>
        </p:nvSpPr>
        <p:spPr>
          <a:xfrm>
            <a:off x="436029" y="282172"/>
            <a:ext cx="8045020" cy="462457"/>
          </a:xfrm>
          <a:prstGeom prst="rect">
            <a:avLst/>
          </a:prstGeom>
        </p:spPr>
        <p:txBody>
          <a:bodyPr/>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t>Click to edit the main title style</a:t>
            </a:r>
          </a:p>
        </p:txBody>
      </p:sp>
      <p:sp>
        <p:nvSpPr>
          <p:cNvPr id="3" name="Content Placeholder 2"/>
          <p:cNvSpPr>
            <a:spLocks noGrp="1"/>
          </p:cNvSpPr>
          <p:nvPr>
            <p:ph idx="1"/>
          </p:nvPr>
        </p:nvSpPr>
        <p:spPr>
          <a:xfrm>
            <a:off x="431436" y="1190529"/>
            <a:ext cx="8166467" cy="2973794"/>
          </a:xfrm>
          <a:prstGeom prst="rect">
            <a:avLst/>
          </a:prstGeom>
        </p:spPr>
        <p:txBody>
          <a:bodyPr/>
          <a:lstStyle>
            <a:lvl1pPr>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1pPr>
            <a:lvl2pPr marL="400050" indent="-231775">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2pPr>
            <a:lvl3pPr marL="914400"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3pPr>
            <a:lvl4pPr marL="914400"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4pPr>
            <a:lvl5pPr marL="914400"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5pPr>
          </a:lstStyle>
          <a:p>
            <a:pPr lvl="0"/>
            <a:r>
              <a:t>Click to edit main text styles</a:t>
            </a:r>
          </a:p>
          <a:p>
            <a:pPr lvl="1"/>
            <a:r>
              <a:t>second level</a:t>
            </a:r>
          </a:p>
          <a:p>
            <a:pPr lvl="2"/>
            <a:r>
              <a:t>third level</a:t>
            </a:r>
          </a:p>
          <a:p>
            <a:pPr lvl="3"/>
            <a:r>
              <a:t>fourth level</a:t>
            </a:r>
          </a:p>
          <a:p>
            <a:pPr lvl="4"/>
            <a:r>
              <a:t>fifth level</a:t>
            </a:r>
          </a:p>
        </p:txBody>
      </p:sp>
      <p:sp>
        <p:nvSpPr>
          <p:cNvPr id="6" name="Slide Number Placeholder 5">
            <a:extLst>
              <a:ext uri="{FF2B5EF4-FFF2-40B4-BE49-F238E27FC236}">
                <a16:creationId xmlns:a16="http://schemas.microsoft.com/office/drawing/2014/main" id="{467CBE79-2D65-B14E-9BE7-D7CB1FF5C978}"/>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Tree>
    <p:extLst>
      <p:ext uri="{BB962C8B-B14F-4D97-AF65-F5344CB8AC3E}">
        <p14:creationId xmlns:p14="http://schemas.microsoft.com/office/powerpoint/2010/main" val="755165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878640"/>
            <a:ext cx="7979786" cy="3606518"/>
          </a:xfrm>
          <a:prstGeom prst="rect">
            <a:avLst/>
          </a:prstGeom>
        </p:spPr>
        <p:txBody>
          <a:bodyPr anchor="ctr"/>
          <a:lstStyle>
            <a:lvl1pPr algn="l">
              <a:defRPr sz="2800">
                <a:latin typeface="Verdana"/>
                <a:cs typeface="Verdana"/>
              </a:defRPr>
            </a:lvl1pPr>
          </a:lstStyle>
          <a:p>
            <a:r>
              <a:t>Click to edit the main title style</a:t>
            </a:r>
          </a:p>
        </p:txBody>
      </p:sp>
      <p:sp>
        <p:nvSpPr>
          <p:cNvPr id="5" name="Slide Number Placeholder 5">
            <a:extLst>
              <a:ext uri="{FF2B5EF4-FFF2-40B4-BE49-F238E27FC236}">
                <a16:creationId xmlns:a16="http://schemas.microsoft.com/office/drawing/2014/main" id="{80578371-64B0-2449-8D66-5D77283FE315}"/>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Tree>
    <p:extLst>
      <p:ext uri="{BB962C8B-B14F-4D97-AF65-F5344CB8AC3E}">
        <p14:creationId xmlns:p14="http://schemas.microsoft.com/office/powerpoint/2010/main" val="176762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1512" y="3079768"/>
            <a:ext cx="7772400" cy="1338981"/>
          </a:xfrm>
          <a:prstGeom prst="rect">
            <a:avLst/>
          </a:prstGeom>
        </p:spPr>
        <p:txBody>
          <a:bodyPr/>
          <a:lstStyle>
            <a:lvl1pPr algn="l">
              <a:defRPr sz="2800">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1A25E982-5C5A-E64E-BF13-B1CB8C0384E4}"/>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29781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1418-C312-7F3C-F211-C06814AE8C36}"/>
              </a:ext>
            </a:extLst>
          </p:cNvPr>
          <p:cNvSpPr>
            <a:spLocks noGrp="1"/>
          </p:cNvSpPr>
          <p:nvPr>
            <p:ph type="title"/>
          </p:nvPr>
        </p:nvSpPr>
        <p:spPr/>
        <p:txBody>
          <a:bodyPr/>
          <a:lstStyle/>
          <a:p>
            <a:r>
              <a:t>Click to edit the main title style</a:t>
            </a:r>
          </a:p>
        </p:txBody>
      </p:sp>
      <p:sp>
        <p:nvSpPr>
          <p:cNvPr id="3" name="Date Placeholder 2">
            <a:extLst>
              <a:ext uri="{FF2B5EF4-FFF2-40B4-BE49-F238E27FC236}">
                <a16:creationId xmlns:a16="http://schemas.microsoft.com/office/drawing/2014/main" id="{51B18A3E-5044-DFD4-BB77-8D6DAAF15EBE}"/>
              </a:ext>
            </a:extLst>
          </p:cNvPr>
          <p:cNvSpPr>
            <a:spLocks noGrp="1"/>
          </p:cNvSpPr>
          <p:nvPr>
            <p:ph type="dt" sz="half" idx="10"/>
          </p:nvPr>
        </p:nvSpPr>
        <p:spPr/>
        <p:txBody>
          <a:bodyPr/>
          <a:lstStyle/>
          <a:p>
            <a:fld id="{AD4C32AB-8D02-4273-A9B4-0E51EBEF4B47}" type="datetimeFigureOut">
              <a:rPr lang="en-US" smtClean="0"/>
              <a:t>9/13/2025</a:t>
            </a:fld>
            <a:endParaRPr lang="en-US"/>
          </a:p>
        </p:txBody>
      </p:sp>
      <p:sp>
        <p:nvSpPr>
          <p:cNvPr id="4" name="Footer Placeholder 3">
            <a:extLst>
              <a:ext uri="{FF2B5EF4-FFF2-40B4-BE49-F238E27FC236}">
                <a16:creationId xmlns:a16="http://schemas.microsoft.com/office/drawing/2014/main" id="{52890AA3-6D2E-853D-123C-81F7F5DC7D73}"/>
              </a:ext>
            </a:extLst>
          </p:cNvPr>
          <p:cNvSpPr>
            <a:spLocks noGrp="1"/>
          </p:cNvSpPr>
          <p:nvPr>
            <p:ph type="ftr" sz="quarter" idx="11"/>
          </p:nvPr>
        </p:nvSpPr>
        <p:spPr/>
        <p:txBody>
          <a:bodyPr/>
          <a:lstStyle/>
          <a:p>
            <a:endParaRPr/>
          </a:p>
        </p:txBody>
      </p:sp>
      <p:sp>
        <p:nvSpPr>
          <p:cNvPr id="5" name="Slide Number Placeholder 4">
            <a:extLst>
              <a:ext uri="{FF2B5EF4-FFF2-40B4-BE49-F238E27FC236}">
                <a16:creationId xmlns:a16="http://schemas.microsoft.com/office/drawing/2014/main" id="{E5B0D31F-449C-3F6C-A05A-10807840EE20}"/>
              </a:ext>
            </a:extLst>
          </p:cNvPr>
          <p:cNvSpPr>
            <a:spLocks noGrp="1"/>
          </p:cNvSpPr>
          <p:nvPr>
            <p:ph type="sldNum" sz="quarter" idx="12"/>
          </p:nvPr>
        </p:nvSpPr>
        <p:spPr/>
        <p:txBody>
          <a:bodyPr/>
          <a:lstStyle/>
          <a:p>
            <a:fld id="{0199983A-DD13-4F19-A394-7CD347BE05C8}" type="slidenum">
              <a:rPr lang="en-US" smtClean="0"/>
              <a:t>‹#›</a:t>
            </a:fld>
            <a:endParaRPr lang="en-US"/>
          </a:p>
        </p:txBody>
      </p:sp>
    </p:spTree>
    <p:extLst>
      <p:ext uri="{BB962C8B-B14F-4D97-AF65-F5344CB8AC3E}">
        <p14:creationId xmlns:p14="http://schemas.microsoft.com/office/powerpoint/2010/main" val="3462541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7772400" cy="3637168"/>
          </a:xfrm>
          <a:prstGeom prst="rect">
            <a:avLst/>
          </a:prstGeom>
        </p:spPr>
        <p:txBody>
          <a:bodyPr anchor="ctr"/>
          <a:lstStyle>
            <a:lvl1pPr algn="l">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854712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2615987" cy="3637168"/>
          </a:xfrm>
          <a:prstGeom prst="rect">
            <a:avLst/>
          </a:prstGeom>
        </p:spPr>
        <p:txBody>
          <a:bodyPr anchor="ctr"/>
          <a:lstStyle>
            <a:lvl1pPr algn="r">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298685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2615987" cy="3637168"/>
          </a:xfrm>
          <a:prstGeom prst="rect">
            <a:avLst/>
          </a:prstGeom>
        </p:spPr>
        <p:txBody>
          <a:bodyPr anchor="ctr"/>
          <a:lstStyle>
            <a:lvl1pPr algn="r">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1159964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2615987" cy="3637168"/>
          </a:xfrm>
          <a:prstGeom prst="rect">
            <a:avLst/>
          </a:prstGeom>
        </p:spPr>
        <p:txBody>
          <a:bodyPr anchor="ctr"/>
          <a:lstStyle>
            <a:lvl1pPr algn="r">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248120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2615987" cy="3637168"/>
          </a:xfrm>
          <a:prstGeom prst="rect">
            <a:avLst/>
          </a:prstGeom>
        </p:spPr>
        <p:txBody>
          <a:bodyPr anchor="ctr"/>
          <a:lstStyle>
            <a:lvl1pPr algn="r">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435569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1E7B92C-56E0-85AB-535F-9C9F7DC0DB98}"/>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0D921C9C-0572-9D42-5EE9-AACC92D1B8CC}"/>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Tree>
    <p:extLst>
      <p:ext uri="{BB962C8B-B14F-4D97-AF65-F5344CB8AC3E}">
        <p14:creationId xmlns:p14="http://schemas.microsoft.com/office/powerpoint/2010/main" val="4293304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7772400" cy="3637168"/>
          </a:xfrm>
          <a:prstGeom prst="rect">
            <a:avLst/>
          </a:prstGeom>
        </p:spPr>
        <p:txBody>
          <a:bodyPr anchor="ctr"/>
          <a:lstStyle>
            <a:lvl1pPr algn="l">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4017169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ext Slide">
    <p:spTree>
      <p:nvGrpSpPr>
        <p:cNvPr id="1" name=""/>
        <p:cNvGrpSpPr/>
        <p:nvPr/>
      </p:nvGrpSpPr>
      <p:grpSpPr>
        <a:xfrm>
          <a:off x="0" y="0"/>
          <a:ext cx="0" cy="0"/>
          <a:chOff x="0" y="0"/>
          <a:chExt cx="0" cy="0"/>
        </a:xfrm>
      </p:grpSpPr>
      <p:sp>
        <p:nvSpPr>
          <p:cNvPr id="2" name="Title 1"/>
          <p:cNvSpPr>
            <a:spLocks noGrp="1"/>
          </p:cNvSpPr>
          <p:nvPr>
            <p:ph type="title"/>
          </p:nvPr>
        </p:nvSpPr>
        <p:spPr>
          <a:xfrm>
            <a:off x="436029" y="282173"/>
            <a:ext cx="8045020" cy="462457"/>
          </a:xfrm>
          <a:prstGeom prst="rect">
            <a:avLst/>
          </a:prstGeom>
        </p:spPr>
        <p:txBody>
          <a:bodyPr/>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431437" y="1190530"/>
            <a:ext cx="8166467" cy="2973794"/>
          </a:xfrm>
          <a:prstGeom prst="rect">
            <a:avLst/>
          </a:prstGeom>
        </p:spPr>
        <p:txBody>
          <a:bodyPr/>
          <a:lstStyle>
            <a:lvl1pPr>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1pPr>
            <a:lvl2pPr marL="400040" indent="-231770">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2pPr>
            <a:lvl3pPr marL="914378"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3pPr>
            <a:lvl4pPr marL="914378"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4pPr>
            <a:lvl5pPr marL="914378"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67CBE79-2D65-B14E-9BE7-D7CB1FF5C978}"/>
              </a:ext>
            </a:extLst>
          </p:cNvPr>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3679633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6102" y="282175"/>
            <a:ext cx="8045020" cy="462457"/>
          </a:xfrm>
          <a:prstGeom prst="rect">
            <a:avLst/>
          </a:prstGeom>
        </p:spPr>
        <p:txBody>
          <a:bodyPr lIns="91430" tIns="45715" rIns="91430" bIns="45715" anchor="ctr" anchorCtr="0"/>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5" name="コンテンツ プレースホルダー 2"/>
          <p:cNvSpPr>
            <a:spLocks noGrp="1"/>
          </p:cNvSpPr>
          <p:nvPr>
            <p:ph idx="1"/>
          </p:nvPr>
        </p:nvSpPr>
        <p:spPr>
          <a:xfrm>
            <a:off x="628650" y="1066802"/>
            <a:ext cx="7886700" cy="3565525"/>
          </a:xfrm>
          <a:prstGeom prst="rect">
            <a:avLst/>
          </a:prstGeom>
        </p:spPr>
        <p:txBody>
          <a:bodyPr/>
          <a:lstStyle>
            <a:lvl1pPr marL="182851" indent="-182851">
              <a:buFont typeface="Wingdings" panose="05000000000000000000" pitchFamily="2" charset="2"/>
              <a:buChar char="Ø"/>
              <a:defRPr sz="1600">
                <a:latin typeface="Verdana" panose="020B0604030504040204" pitchFamily="34" charset="0"/>
                <a:ea typeface="Verdana" panose="020B0604030504040204" pitchFamily="34" charset="0"/>
                <a:cs typeface="Verdana" panose="020B0604030504040204" pitchFamily="34" charset="0"/>
              </a:defRPr>
            </a:lvl1pPr>
            <a:lvl2pPr marL="182554" indent="-4763">
              <a:buFont typeface="Arial" panose="020B0604020202020204" pitchFamily="34" charset="0"/>
              <a:buChar char="•"/>
              <a:tabLst>
                <a:tab pos="450828" algn="l"/>
              </a:tabLst>
              <a:defRPr sz="1100">
                <a:latin typeface="Verdana" panose="020B0604030504040204" pitchFamily="34" charset="0"/>
                <a:ea typeface="Verdana" panose="020B0604030504040204" pitchFamily="34" charset="0"/>
                <a:cs typeface="Verdana" panose="020B0604030504040204" pitchFamily="34" charset="0"/>
              </a:defRPr>
            </a:lvl2pPr>
            <a:lvl3pPr marL="628619" indent="-177791">
              <a:defRPr sz="1100">
                <a:latin typeface="Verdana" panose="020B0604030504040204" pitchFamily="34" charset="0"/>
                <a:ea typeface="Verdana" panose="020B0604030504040204" pitchFamily="34" charset="0"/>
                <a:cs typeface="Verdana" panose="020B0604030504040204" pitchFamily="34" charset="0"/>
              </a:defRPr>
            </a:lvl3pPr>
            <a:lvl4pPr marL="969915" indent="-252401">
              <a:defRPr sz="1100">
                <a:latin typeface="Verdana" panose="020B0604030504040204" pitchFamily="34" charset="0"/>
                <a:ea typeface="Verdana" panose="020B0604030504040204" pitchFamily="34" charset="0"/>
                <a:cs typeface="Verdana" panose="020B0604030504040204" pitchFamily="34" charset="0"/>
              </a:defRPr>
            </a:lvl4pPr>
            <a:lvl5pPr>
              <a:defRPr sz="2800">
                <a:latin typeface="メイリオ" panose="020B0604030504040204" pitchFamily="50" charset="-128"/>
                <a:ea typeface="メイリオ" panose="020B0604030504040204" pitchFamily="50" charset="-128"/>
              </a:defRPr>
            </a:lvl5pPr>
          </a:lstStyle>
          <a:p>
            <a:pPr lvl="0"/>
            <a:r>
              <a:rPr kumimoji="1" lang="en-US" altLang="ja-JP"/>
              <a:t>Edit Master text styles</a:t>
            </a:r>
          </a:p>
          <a:p>
            <a:pPr lvl="1"/>
            <a:r>
              <a:rPr kumimoji="1" lang="en-US" altLang="ja-JP"/>
              <a:t>Second level</a:t>
            </a:r>
          </a:p>
          <a:p>
            <a:pPr lvl="2"/>
            <a:r>
              <a:rPr kumimoji="1" lang="en-US" altLang="ja-JP"/>
              <a:t>Third level</a:t>
            </a:r>
          </a:p>
          <a:p>
            <a:pPr lvl="3"/>
            <a:r>
              <a:rPr kumimoji="1" lang="en-US" altLang="ja-JP"/>
              <a:t>Fourth level</a:t>
            </a:r>
          </a:p>
        </p:txBody>
      </p:sp>
      <p:sp>
        <p:nvSpPr>
          <p:cNvPr id="7" name="Date Placeholder 3">
            <a:extLst>
              <a:ext uri="{FF2B5EF4-FFF2-40B4-BE49-F238E27FC236}">
                <a16:creationId xmlns:a16="http://schemas.microsoft.com/office/drawing/2014/main" id="{2121904B-2A45-004E-94C4-78A1BF21FD0D}"/>
              </a:ext>
            </a:extLst>
          </p:cNvPr>
          <p:cNvSpPr>
            <a:spLocks noGrp="1"/>
          </p:cNvSpPr>
          <p:nvPr>
            <p:ph type="dt" sz="half" idx="2"/>
          </p:nvPr>
        </p:nvSpPr>
        <p:spPr>
          <a:xfrm>
            <a:off x="4513308" y="4710579"/>
            <a:ext cx="914400" cy="273844"/>
          </a:xfrm>
          <a:prstGeom prst="rect">
            <a:avLst/>
          </a:prstGeom>
        </p:spPr>
        <p:txBody>
          <a:bodyPr vert="horz" lIns="0" tIns="0" rIns="0" bIns="0" rtlCol="0" anchor="b" anchorCtr="0"/>
          <a:lstStyle>
            <a:lvl1pPr marL="0" marR="0" indent="0" algn="r" defTabSz="457189"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lang="en-US"/>
          </a:p>
        </p:txBody>
      </p:sp>
      <p:sp>
        <p:nvSpPr>
          <p:cNvPr id="9" name="Slide Number Placeholder 5">
            <a:extLst>
              <a:ext uri="{FF2B5EF4-FFF2-40B4-BE49-F238E27FC236}">
                <a16:creationId xmlns:a16="http://schemas.microsoft.com/office/drawing/2014/main" id="{FCFDF47F-787F-E440-A0A7-69EA58D4F14E}"/>
              </a:ext>
            </a:extLst>
          </p:cNvPr>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pPr defTabSz="457189">
              <a:defRPr/>
            </a:pPr>
            <a:fld id="{091FB279-9B7F-EA43-A4FF-8D5D392C606C}" type="slidenum">
              <a:rPr lang="en-US" smtClean="0"/>
              <a:pPr defTabSz="457189">
                <a:defRPr/>
              </a:pPr>
              <a:t>‹#›</a:t>
            </a:fld>
            <a:endParaRPr lang="en-US"/>
          </a:p>
        </p:txBody>
      </p:sp>
    </p:spTree>
    <p:extLst>
      <p:ext uri="{BB962C8B-B14F-4D97-AF65-F5344CB8AC3E}">
        <p14:creationId xmlns:p14="http://schemas.microsoft.com/office/powerpoint/2010/main" val="2693380520"/>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ext Slide">
    <p:spTree>
      <p:nvGrpSpPr>
        <p:cNvPr id="1" name=""/>
        <p:cNvGrpSpPr/>
        <p:nvPr/>
      </p:nvGrpSpPr>
      <p:grpSpPr>
        <a:xfrm>
          <a:off x="0" y="0"/>
          <a:ext cx="0" cy="0"/>
          <a:chOff x="0" y="0"/>
          <a:chExt cx="0" cy="0"/>
        </a:xfrm>
      </p:grpSpPr>
      <p:sp>
        <p:nvSpPr>
          <p:cNvPr id="2" name="Title 1"/>
          <p:cNvSpPr>
            <a:spLocks noGrp="1"/>
          </p:cNvSpPr>
          <p:nvPr>
            <p:ph type="title"/>
          </p:nvPr>
        </p:nvSpPr>
        <p:spPr>
          <a:xfrm>
            <a:off x="436029" y="282172"/>
            <a:ext cx="8045020" cy="462457"/>
          </a:xfrm>
          <a:prstGeom prst="rect">
            <a:avLst/>
          </a:prstGeom>
        </p:spPr>
        <p:txBody>
          <a:bodyPr/>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431436" y="1190529"/>
            <a:ext cx="8166467" cy="2973794"/>
          </a:xfrm>
          <a:prstGeom prst="rect">
            <a:avLst/>
          </a:prstGeom>
        </p:spPr>
        <p:txBody>
          <a:bodyPr/>
          <a:lstStyle>
            <a:lvl1pPr>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1pPr>
            <a:lvl2pPr marL="400050" indent="-231775">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2pPr>
            <a:lvl3pPr marL="914400"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3pPr>
            <a:lvl4pPr marL="914400"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4pPr>
            <a:lvl5pPr marL="914400"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67CBE79-2D65-B14E-9BE7-D7CB1FF5C978}"/>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3108337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6102" y="282175"/>
            <a:ext cx="8045020" cy="462457"/>
          </a:xfrm>
          <a:prstGeom prst="rect">
            <a:avLst/>
          </a:prstGeom>
        </p:spPr>
        <p:txBody>
          <a:bodyPr lIns="91430" tIns="45715" rIns="91430" bIns="45715" anchor="ctr" anchorCtr="0"/>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5" name="コンテンツ プレースホルダー 2"/>
          <p:cNvSpPr>
            <a:spLocks noGrp="1"/>
          </p:cNvSpPr>
          <p:nvPr>
            <p:ph idx="1"/>
          </p:nvPr>
        </p:nvSpPr>
        <p:spPr>
          <a:xfrm>
            <a:off x="628650" y="1066802"/>
            <a:ext cx="7886700" cy="3565525"/>
          </a:xfrm>
          <a:prstGeom prst="rect">
            <a:avLst/>
          </a:prstGeom>
        </p:spPr>
        <p:txBody>
          <a:bodyPr/>
          <a:lstStyle>
            <a:lvl1pPr marL="182851" indent="-182851">
              <a:buFont typeface="Wingdings" panose="05000000000000000000" pitchFamily="2" charset="2"/>
              <a:buChar char="Ø"/>
              <a:defRPr sz="1600">
                <a:latin typeface="Verdana" panose="020B0604030504040204" pitchFamily="34" charset="0"/>
                <a:ea typeface="Verdana" panose="020B0604030504040204" pitchFamily="34" charset="0"/>
                <a:cs typeface="Verdana" panose="020B0604030504040204" pitchFamily="34" charset="0"/>
              </a:defRPr>
            </a:lvl1pPr>
            <a:lvl2pPr marL="182554" indent="-4763">
              <a:buFont typeface="Arial" panose="020B0604020202020204" pitchFamily="34" charset="0"/>
              <a:buChar char="•"/>
              <a:tabLst>
                <a:tab pos="450828" algn="l"/>
              </a:tabLst>
              <a:defRPr sz="1100">
                <a:latin typeface="Verdana" panose="020B0604030504040204" pitchFamily="34" charset="0"/>
                <a:ea typeface="Verdana" panose="020B0604030504040204" pitchFamily="34" charset="0"/>
                <a:cs typeface="Verdana" panose="020B0604030504040204" pitchFamily="34" charset="0"/>
              </a:defRPr>
            </a:lvl2pPr>
            <a:lvl3pPr marL="628619" indent="-177791">
              <a:defRPr sz="1100">
                <a:latin typeface="Verdana" panose="020B0604030504040204" pitchFamily="34" charset="0"/>
                <a:ea typeface="Verdana" panose="020B0604030504040204" pitchFamily="34" charset="0"/>
                <a:cs typeface="Verdana" panose="020B0604030504040204" pitchFamily="34" charset="0"/>
              </a:defRPr>
            </a:lvl3pPr>
            <a:lvl4pPr marL="969915" indent="-252401">
              <a:defRPr sz="1100">
                <a:latin typeface="Verdana" panose="020B0604030504040204" pitchFamily="34" charset="0"/>
                <a:ea typeface="Verdana" panose="020B0604030504040204" pitchFamily="34" charset="0"/>
                <a:cs typeface="Verdana" panose="020B0604030504040204" pitchFamily="34" charset="0"/>
              </a:defRPr>
            </a:lvl4pPr>
            <a:lvl5pPr>
              <a:defRPr sz="2800">
                <a:latin typeface="メイリオ" panose="020B0604030504040204" pitchFamily="50" charset="-128"/>
                <a:ea typeface="メイリオ" panose="020B0604030504040204" pitchFamily="50" charset="-128"/>
              </a:defRPr>
            </a:lvl5pPr>
          </a:lstStyle>
          <a:p>
            <a:pPr lvl="0"/>
            <a:r>
              <a:rPr kumimoji="1" lang="en-US" altLang="ja-JP"/>
              <a:t>Edit Master text styles</a:t>
            </a:r>
          </a:p>
          <a:p>
            <a:pPr lvl="1"/>
            <a:r>
              <a:rPr kumimoji="1" lang="en-US" altLang="ja-JP"/>
              <a:t>Second level</a:t>
            </a:r>
          </a:p>
          <a:p>
            <a:pPr lvl="2"/>
            <a:r>
              <a:rPr kumimoji="1" lang="en-US" altLang="ja-JP"/>
              <a:t>Third level</a:t>
            </a:r>
          </a:p>
          <a:p>
            <a:pPr lvl="3"/>
            <a:r>
              <a:rPr kumimoji="1" lang="en-US" altLang="ja-JP"/>
              <a:t>Fourth level</a:t>
            </a:r>
          </a:p>
        </p:txBody>
      </p:sp>
      <p:sp>
        <p:nvSpPr>
          <p:cNvPr id="7" name="Date Placeholder 3">
            <a:extLst>
              <a:ext uri="{FF2B5EF4-FFF2-40B4-BE49-F238E27FC236}">
                <a16:creationId xmlns:a16="http://schemas.microsoft.com/office/drawing/2014/main" id="{2121904B-2A45-004E-94C4-78A1BF21FD0D}"/>
              </a:ext>
            </a:extLst>
          </p:cNvPr>
          <p:cNvSpPr>
            <a:spLocks noGrp="1"/>
          </p:cNvSpPr>
          <p:nvPr>
            <p:ph type="dt" sz="half" idx="2"/>
          </p:nvPr>
        </p:nvSpPr>
        <p:spPr>
          <a:xfrm>
            <a:off x="4513308" y="4710579"/>
            <a:ext cx="914400" cy="273844"/>
          </a:xfrm>
          <a:prstGeom prst="rect">
            <a:avLst/>
          </a:prstGeom>
        </p:spPr>
        <p:txBody>
          <a:bodyPr vert="horz" lIns="0" tIns="0" rIns="0" bIns="0" rtlCol="0" anchor="b" anchorCtr="0"/>
          <a:lstStyle>
            <a:lvl1pPr marL="0" marR="0" indent="0" algn="r" defTabSz="457189"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lang="en-US"/>
          </a:p>
        </p:txBody>
      </p:sp>
      <p:sp>
        <p:nvSpPr>
          <p:cNvPr id="9" name="Slide Number Placeholder 5">
            <a:extLst>
              <a:ext uri="{FF2B5EF4-FFF2-40B4-BE49-F238E27FC236}">
                <a16:creationId xmlns:a16="http://schemas.microsoft.com/office/drawing/2014/main" id="{FCFDF47F-787F-E440-A0A7-69EA58D4F14E}"/>
              </a:ext>
            </a:extLst>
          </p:cNvPr>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pPr defTabSz="457189">
              <a:defRPr/>
            </a:pPr>
            <a:fld id="{091FB279-9B7F-EA43-A4FF-8D5D392C606C}" type="slidenum">
              <a:rPr lang="en-US" smtClean="0"/>
              <a:pPr defTabSz="457189">
                <a:defRPr/>
              </a:pPr>
              <a:t>‹#›</a:t>
            </a:fld>
            <a:endParaRPr lang="en-US"/>
          </a:p>
        </p:txBody>
      </p:sp>
    </p:spTree>
    <p:extLst>
      <p:ext uri="{BB962C8B-B14F-4D97-AF65-F5344CB8AC3E}">
        <p14:creationId xmlns:p14="http://schemas.microsoft.com/office/powerpoint/2010/main" val="1017386641"/>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7772400" cy="3637168"/>
          </a:xfrm>
          <a:prstGeom prst="rect">
            <a:avLst/>
          </a:prstGeom>
        </p:spPr>
        <p:txBody>
          <a:bodyPr anchor="ctr"/>
          <a:lstStyle>
            <a:lvl1pPr algn="l">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3327383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1418-C312-7F3C-F211-C06814AE8C36}"/>
              </a:ext>
            </a:extLst>
          </p:cNvPr>
          <p:cNvSpPr>
            <a:spLocks noGrp="1"/>
          </p:cNvSpPr>
          <p:nvPr>
            <p:ph type="title"/>
          </p:nvPr>
        </p:nvSpPr>
        <p:spPr/>
        <p:txBody>
          <a:bodyPr/>
          <a:lstStyle/>
          <a:p>
            <a:r>
              <a:t>Click to edit the main title style</a:t>
            </a:r>
          </a:p>
        </p:txBody>
      </p:sp>
      <p:sp>
        <p:nvSpPr>
          <p:cNvPr id="3" name="Date Placeholder 2">
            <a:extLst>
              <a:ext uri="{FF2B5EF4-FFF2-40B4-BE49-F238E27FC236}">
                <a16:creationId xmlns:a16="http://schemas.microsoft.com/office/drawing/2014/main" id="{51B18A3E-5044-DFD4-BB77-8D6DAAF15EBE}"/>
              </a:ext>
            </a:extLst>
          </p:cNvPr>
          <p:cNvSpPr>
            <a:spLocks noGrp="1"/>
          </p:cNvSpPr>
          <p:nvPr>
            <p:ph type="dt" sz="half" idx="10"/>
          </p:nvPr>
        </p:nvSpPr>
        <p:spPr/>
        <p:txBody>
          <a:bodyPr/>
          <a:lstStyle/>
          <a:p>
            <a:fld id="{AD4C32AB-8D02-4273-A9B4-0E51EBEF4B47}" type="datetimeFigureOut">
              <a:rPr lang="en-US" smtClean="0"/>
              <a:t>9/13/2025</a:t>
            </a:fld>
            <a:endParaRPr lang="en-US"/>
          </a:p>
        </p:txBody>
      </p:sp>
      <p:sp>
        <p:nvSpPr>
          <p:cNvPr id="4" name="Footer Placeholder 3">
            <a:extLst>
              <a:ext uri="{FF2B5EF4-FFF2-40B4-BE49-F238E27FC236}">
                <a16:creationId xmlns:a16="http://schemas.microsoft.com/office/drawing/2014/main" id="{52890AA3-6D2E-853D-123C-81F7F5DC7D73}"/>
              </a:ext>
            </a:extLst>
          </p:cNvPr>
          <p:cNvSpPr>
            <a:spLocks noGrp="1"/>
          </p:cNvSpPr>
          <p:nvPr>
            <p:ph type="ftr" sz="quarter" idx="11"/>
          </p:nvPr>
        </p:nvSpPr>
        <p:spPr/>
        <p:txBody>
          <a:bodyPr/>
          <a:lstStyle/>
          <a:p>
            <a:endParaRPr/>
          </a:p>
        </p:txBody>
      </p:sp>
      <p:sp>
        <p:nvSpPr>
          <p:cNvPr id="5" name="Slide Number Placeholder 4">
            <a:extLst>
              <a:ext uri="{FF2B5EF4-FFF2-40B4-BE49-F238E27FC236}">
                <a16:creationId xmlns:a16="http://schemas.microsoft.com/office/drawing/2014/main" id="{E5B0D31F-449C-3F6C-A05A-10807840EE20}"/>
              </a:ext>
            </a:extLst>
          </p:cNvPr>
          <p:cNvSpPr>
            <a:spLocks noGrp="1"/>
          </p:cNvSpPr>
          <p:nvPr>
            <p:ph type="sldNum" sz="quarter" idx="12"/>
          </p:nvPr>
        </p:nvSpPr>
        <p:spPr/>
        <p:txBody>
          <a:bodyPr/>
          <a:lstStyle/>
          <a:p>
            <a:fld id="{0199983A-DD13-4F19-A394-7CD347BE05C8}" type="slidenum">
              <a:rPr lang="en-US" smtClean="0"/>
              <a:t>‹#›</a:t>
            </a:fld>
            <a:endParaRPr lang="en-US"/>
          </a:p>
        </p:txBody>
      </p:sp>
    </p:spTree>
    <p:extLst>
      <p:ext uri="{BB962C8B-B14F-4D97-AF65-F5344CB8AC3E}">
        <p14:creationId xmlns:p14="http://schemas.microsoft.com/office/powerpoint/2010/main" val="2435072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ext Slide">
    <p:spTree>
      <p:nvGrpSpPr>
        <p:cNvPr id="1" name=""/>
        <p:cNvGrpSpPr/>
        <p:nvPr/>
      </p:nvGrpSpPr>
      <p:grpSpPr>
        <a:xfrm>
          <a:off x="0" y="0"/>
          <a:ext cx="0" cy="0"/>
          <a:chOff x="0" y="0"/>
          <a:chExt cx="0" cy="0"/>
        </a:xfrm>
      </p:grpSpPr>
      <p:sp>
        <p:nvSpPr>
          <p:cNvPr id="2" name="Title 1"/>
          <p:cNvSpPr>
            <a:spLocks noGrp="1"/>
          </p:cNvSpPr>
          <p:nvPr>
            <p:ph type="title"/>
          </p:nvPr>
        </p:nvSpPr>
        <p:spPr>
          <a:xfrm>
            <a:off x="436029" y="282173"/>
            <a:ext cx="8045020" cy="462457"/>
          </a:xfrm>
          <a:prstGeom prst="rect">
            <a:avLst/>
          </a:prstGeom>
        </p:spPr>
        <p:txBody>
          <a:bodyPr/>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431437" y="1190530"/>
            <a:ext cx="8166467" cy="2973794"/>
          </a:xfrm>
          <a:prstGeom prst="rect">
            <a:avLst/>
          </a:prstGeom>
        </p:spPr>
        <p:txBody>
          <a:bodyPr/>
          <a:lstStyle>
            <a:lvl1pPr>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1pPr>
            <a:lvl2pPr marL="400040" indent="-231770">
              <a:lnSpc>
                <a:spcPct val="120000"/>
              </a:lnSpc>
              <a:spcAft>
                <a:spcPts val="900"/>
              </a:spcAft>
              <a:defRPr sz="1400">
                <a:latin typeface="Verdana" panose="020B0604030504040204" pitchFamily="34" charset="0"/>
                <a:ea typeface="Verdana" panose="020B0604030504040204" pitchFamily="34" charset="0"/>
                <a:cs typeface="Verdana" panose="020B0604030504040204" pitchFamily="34" charset="0"/>
              </a:defRPr>
            </a:lvl2pPr>
            <a:lvl3pPr marL="914378"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3pPr>
            <a:lvl4pPr marL="914378"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4pPr>
            <a:lvl5pPr marL="914378" indent="0">
              <a:lnSpc>
                <a:spcPct val="120000"/>
              </a:lnSpc>
              <a:defRPr sz="900">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67CBE79-2D65-B14E-9BE7-D7CB1FF5C978}"/>
              </a:ext>
            </a:extLst>
          </p:cNvPr>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3894455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6102" y="282176"/>
            <a:ext cx="8045020" cy="462457"/>
          </a:xfrm>
          <a:prstGeom prst="rect">
            <a:avLst/>
          </a:prstGeom>
        </p:spPr>
        <p:txBody>
          <a:bodyPr lIns="91430" tIns="45715" rIns="91430" bIns="45715" anchor="ctr" anchorCtr="0"/>
          <a:lstStyle>
            <a:lvl1pPr>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5" name="コンテンツ プレースホルダー 2"/>
          <p:cNvSpPr>
            <a:spLocks noGrp="1"/>
          </p:cNvSpPr>
          <p:nvPr>
            <p:ph idx="1"/>
          </p:nvPr>
        </p:nvSpPr>
        <p:spPr>
          <a:xfrm>
            <a:off x="628650" y="1066803"/>
            <a:ext cx="7886700" cy="3565525"/>
          </a:xfrm>
          <a:prstGeom prst="rect">
            <a:avLst/>
          </a:prstGeom>
        </p:spPr>
        <p:txBody>
          <a:bodyPr/>
          <a:lstStyle>
            <a:lvl1pPr marL="182846" indent="-182846">
              <a:buFont typeface="Wingdings" panose="05000000000000000000" pitchFamily="2" charset="2"/>
              <a:buChar char="Ø"/>
              <a:defRPr sz="1600">
                <a:latin typeface="Verdana" panose="020B0604030504040204" pitchFamily="34" charset="0"/>
                <a:ea typeface="Verdana" panose="020B0604030504040204" pitchFamily="34" charset="0"/>
                <a:cs typeface="Verdana" panose="020B0604030504040204" pitchFamily="34" charset="0"/>
              </a:defRPr>
            </a:lvl1pPr>
            <a:lvl2pPr marL="182549" indent="-4763">
              <a:buFont typeface="Arial" panose="020B0604020202020204" pitchFamily="34" charset="0"/>
              <a:buChar char="•"/>
              <a:tabLst>
                <a:tab pos="450817" algn="l"/>
              </a:tabLst>
              <a:defRPr sz="1100">
                <a:latin typeface="Verdana" panose="020B0604030504040204" pitchFamily="34" charset="0"/>
                <a:ea typeface="Verdana" panose="020B0604030504040204" pitchFamily="34" charset="0"/>
                <a:cs typeface="Verdana" panose="020B0604030504040204" pitchFamily="34" charset="0"/>
              </a:defRPr>
            </a:lvl2pPr>
            <a:lvl3pPr marL="628604" indent="-177787">
              <a:defRPr sz="1100">
                <a:latin typeface="Verdana" panose="020B0604030504040204" pitchFamily="34" charset="0"/>
                <a:ea typeface="Verdana" panose="020B0604030504040204" pitchFamily="34" charset="0"/>
                <a:cs typeface="Verdana" panose="020B0604030504040204" pitchFamily="34" charset="0"/>
              </a:defRPr>
            </a:lvl3pPr>
            <a:lvl4pPr marL="969891" indent="-252395">
              <a:defRPr sz="1100">
                <a:latin typeface="Verdana" panose="020B0604030504040204" pitchFamily="34" charset="0"/>
                <a:ea typeface="Verdana" panose="020B0604030504040204" pitchFamily="34" charset="0"/>
                <a:cs typeface="Verdana" panose="020B0604030504040204" pitchFamily="34" charset="0"/>
              </a:defRPr>
            </a:lvl4pPr>
            <a:lvl5pPr>
              <a:defRPr sz="2800">
                <a:latin typeface="メイリオ" panose="020B0604030504040204" pitchFamily="50" charset="-128"/>
                <a:ea typeface="メイリオ" panose="020B0604030504040204" pitchFamily="50" charset="-128"/>
              </a:defRPr>
            </a:lvl5pPr>
          </a:lstStyle>
          <a:p>
            <a:pPr lvl="0"/>
            <a:r>
              <a:rPr kumimoji="1" lang="en-US" altLang="ja-JP"/>
              <a:t>Edit Master text styles</a:t>
            </a:r>
          </a:p>
          <a:p>
            <a:pPr lvl="1"/>
            <a:r>
              <a:rPr kumimoji="1" lang="en-US" altLang="ja-JP"/>
              <a:t>Second level</a:t>
            </a:r>
          </a:p>
          <a:p>
            <a:pPr lvl="2"/>
            <a:r>
              <a:rPr kumimoji="1" lang="en-US" altLang="ja-JP"/>
              <a:t>Third level</a:t>
            </a:r>
          </a:p>
          <a:p>
            <a:pPr lvl="3"/>
            <a:r>
              <a:rPr kumimoji="1" lang="en-US" altLang="ja-JP"/>
              <a:t>Fourth level</a:t>
            </a:r>
          </a:p>
        </p:txBody>
      </p:sp>
      <p:sp>
        <p:nvSpPr>
          <p:cNvPr id="7" name="Date Placeholder 3">
            <a:extLst>
              <a:ext uri="{FF2B5EF4-FFF2-40B4-BE49-F238E27FC236}">
                <a16:creationId xmlns:a16="http://schemas.microsoft.com/office/drawing/2014/main" id="{2121904B-2A45-004E-94C4-78A1BF21FD0D}"/>
              </a:ext>
            </a:extLst>
          </p:cNvPr>
          <p:cNvSpPr>
            <a:spLocks noGrp="1"/>
          </p:cNvSpPr>
          <p:nvPr>
            <p:ph type="dt" sz="half" idx="2"/>
          </p:nvPr>
        </p:nvSpPr>
        <p:spPr>
          <a:xfrm>
            <a:off x="4513308" y="4710579"/>
            <a:ext cx="914400" cy="273844"/>
          </a:xfrm>
          <a:prstGeom prst="rect">
            <a:avLst/>
          </a:prstGeom>
        </p:spPr>
        <p:txBody>
          <a:bodyPr vert="horz" lIns="0" tIns="0" rIns="0" bIns="0" rtlCol="0" anchor="b" anchorCtr="0"/>
          <a:lstStyle>
            <a:lvl1pPr marL="0" marR="0" indent="0" algn="r" defTabSz="457178"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lang="en-US"/>
          </a:p>
        </p:txBody>
      </p:sp>
      <p:sp>
        <p:nvSpPr>
          <p:cNvPr id="9" name="Slide Number Placeholder 5">
            <a:extLst>
              <a:ext uri="{FF2B5EF4-FFF2-40B4-BE49-F238E27FC236}">
                <a16:creationId xmlns:a16="http://schemas.microsoft.com/office/drawing/2014/main" id="{FCFDF47F-787F-E440-A0A7-69EA58D4F14E}"/>
              </a:ext>
            </a:extLst>
          </p:cNvPr>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pPr defTabSz="457178">
              <a:defRPr/>
            </a:pPr>
            <a:fld id="{091FB279-9B7F-EA43-A4FF-8D5D392C606C}" type="slidenum">
              <a:rPr lang="en-US" smtClean="0"/>
              <a:pPr defTabSz="457178">
                <a:defRPr/>
              </a:pPr>
              <a:t>‹#›</a:t>
            </a:fld>
            <a:endParaRPr lang="en-US"/>
          </a:p>
        </p:txBody>
      </p:sp>
    </p:spTree>
    <p:extLst>
      <p:ext uri="{BB962C8B-B14F-4D97-AF65-F5344CB8AC3E}">
        <p14:creationId xmlns:p14="http://schemas.microsoft.com/office/powerpoint/2010/main" val="3449203019"/>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reak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100" y="781581"/>
            <a:ext cx="7772400" cy="3637168"/>
          </a:xfrm>
          <a:prstGeom prst="rect">
            <a:avLst/>
          </a:prstGeom>
        </p:spPr>
        <p:txBody>
          <a:bodyPr anchor="ctr"/>
          <a:lstStyle>
            <a:lvl1pPr algn="l">
              <a:defRPr sz="2800">
                <a:solidFill>
                  <a:schemeClr val="bg1"/>
                </a:solidFill>
                <a:latin typeface="Verdana"/>
                <a:cs typeface="Verdana"/>
              </a:defRPr>
            </a:lvl1pPr>
          </a:lstStyle>
          <a:p>
            <a:r>
              <a:rPr lang="en-US"/>
              <a:t>Click to edit Master title style</a:t>
            </a:r>
          </a:p>
        </p:txBody>
      </p:sp>
      <p:sp>
        <p:nvSpPr>
          <p:cNvPr id="4" name="Slide Number Placeholder 5">
            <a:extLst>
              <a:ext uri="{FF2B5EF4-FFF2-40B4-BE49-F238E27FC236}">
                <a16:creationId xmlns:a16="http://schemas.microsoft.com/office/drawing/2014/main" id="{923C753A-029F-B147-ACB9-31B446B08E0B}"/>
              </a:ext>
            </a:extLst>
          </p:cNvPr>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Tree>
    <p:extLst>
      <p:ext uri="{BB962C8B-B14F-4D97-AF65-F5344CB8AC3E}">
        <p14:creationId xmlns:p14="http://schemas.microsoft.com/office/powerpoint/2010/main" val="746917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1418-C312-7F3C-F211-C06814AE8C36}"/>
              </a:ext>
            </a:extLst>
          </p:cNvPr>
          <p:cNvSpPr>
            <a:spLocks noGrp="1"/>
          </p:cNvSpPr>
          <p:nvPr>
            <p:ph type="title"/>
          </p:nvPr>
        </p:nvSpPr>
        <p:spPr/>
        <p:txBody>
          <a:bodyPr/>
          <a:lstStyle/>
          <a:p>
            <a:r>
              <a:t>Click to edit the main title style</a:t>
            </a:r>
          </a:p>
        </p:txBody>
      </p:sp>
      <p:sp>
        <p:nvSpPr>
          <p:cNvPr id="3" name="Date Placeholder 2">
            <a:extLst>
              <a:ext uri="{FF2B5EF4-FFF2-40B4-BE49-F238E27FC236}">
                <a16:creationId xmlns:a16="http://schemas.microsoft.com/office/drawing/2014/main" id="{51B18A3E-5044-DFD4-BB77-8D6DAAF15EBE}"/>
              </a:ext>
            </a:extLst>
          </p:cNvPr>
          <p:cNvSpPr>
            <a:spLocks noGrp="1"/>
          </p:cNvSpPr>
          <p:nvPr>
            <p:ph type="dt" sz="half" idx="10"/>
          </p:nvPr>
        </p:nvSpPr>
        <p:spPr/>
        <p:txBody>
          <a:bodyPr/>
          <a:lstStyle/>
          <a:p>
            <a:fld id="{AD4C32AB-8D02-4273-A9B4-0E51EBEF4B47}" type="datetimeFigureOut">
              <a:rPr lang="en-US" smtClean="0"/>
              <a:t>9/13/2025</a:t>
            </a:fld>
            <a:endParaRPr lang="en-US"/>
          </a:p>
        </p:txBody>
      </p:sp>
      <p:sp>
        <p:nvSpPr>
          <p:cNvPr id="4" name="Footer Placeholder 3">
            <a:extLst>
              <a:ext uri="{FF2B5EF4-FFF2-40B4-BE49-F238E27FC236}">
                <a16:creationId xmlns:a16="http://schemas.microsoft.com/office/drawing/2014/main" id="{52890AA3-6D2E-853D-123C-81F7F5DC7D73}"/>
              </a:ext>
            </a:extLst>
          </p:cNvPr>
          <p:cNvSpPr>
            <a:spLocks noGrp="1"/>
          </p:cNvSpPr>
          <p:nvPr>
            <p:ph type="ftr" sz="quarter" idx="11"/>
          </p:nvPr>
        </p:nvSpPr>
        <p:spPr/>
        <p:txBody>
          <a:bodyPr/>
          <a:lstStyle/>
          <a:p>
            <a:endParaRPr/>
          </a:p>
        </p:txBody>
      </p:sp>
      <p:sp>
        <p:nvSpPr>
          <p:cNvPr id="5" name="Slide Number Placeholder 4">
            <a:extLst>
              <a:ext uri="{FF2B5EF4-FFF2-40B4-BE49-F238E27FC236}">
                <a16:creationId xmlns:a16="http://schemas.microsoft.com/office/drawing/2014/main" id="{E5B0D31F-449C-3F6C-A05A-10807840EE20}"/>
              </a:ext>
            </a:extLst>
          </p:cNvPr>
          <p:cNvSpPr>
            <a:spLocks noGrp="1"/>
          </p:cNvSpPr>
          <p:nvPr>
            <p:ph type="sldNum" sz="quarter" idx="12"/>
          </p:nvPr>
        </p:nvSpPr>
        <p:spPr/>
        <p:txBody>
          <a:bodyPr/>
          <a:lstStyle/>
          <a:p>
            <a:fld id="{0199983A-DD13-4F19-A394-7CD347BE05C8}" type="slidenum">
              <a:rPr lang="en-US" smtClean="0"/>
              <a:t>‹#›</a:t>
            </a:fld>
            <a:endParaRPr lang="en-US"/>
          </a:p>
        </p:txBody>
      </p:sp>
    </p:spTree>
    <p:extLst>
      <p:ext uri="{BB962C8B-B14F-4D97-AF65-F5344CB8AC3E}">
        <p14:creationId xmlns:p14="http://schemas.microsoft.com/office/powerpoint/2010/main" val="3541727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5.xml"/><Relationship Id="rId7"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ags" Target="../tags/tag3.xml"/><Relationship Id="rId5"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heme" Target="../theme/them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4.xml"/><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media/image1.emf"/><Relationship Id="rId4"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5.xml"/><Relationship Id="rId1" Type="http://schemas.openxmlformats.org/officeDocument/2006/relationships/slideLayout" Target="../slideLayouts/slideLayout9.x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heme" Target="../theme/theme6.xml"/><Relationship Id="rId1" Type="http://schemas.openxmlformats.org/officeDocument/2006/relationships/slideLayout" Target="../slideLayouts/slideLayout10.xml"/><Relationship Id="rId6" Type="http://schemas.openxmlformats.org/officeDocument/2006/relationships/image" Target="../media/image7.jpeg"/><Relationship Id="rId5" Type="http://schemas.openxmlformats.org/officeDocument/2006/relationships/image" Target="../media/image1.emf"/><Relationship Id="rId4" Type="http://schemas.openxmlformats.org/officeDocument/2006/relationships/oleObject" Target="../embeddings/oleObject6.bin"/></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heme" Target="../theme/theme7.xml"/><Relationship Id="rId1" Type="http://schemas.openxmlformats.org/officeDocument/2006/relationships/slideLayout" Target="../slideLayouts/slideLayout11.xml"/><Relationship Id="rId6" Type="http://schemas.openxmlformats.org/officeDocument/2006/relationships/image" Target="../media/image8.jpeg"/><Relationship Id="rId5" Type="http://schemas.openxmlformats.org/officeDocument/2006/relationships/image" Target="../media/image1.emf"/><Relationship Id="rId4" Type="http://schemas.openxmlformats.org/officeDocument/2006/relationships/oleObject" Target="../embeddings/oleObject7.bin"/></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heme" Target="../theme/theme8.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1.emf"/><Relationship Id="rId4" Type="http://schemas.openxmlformats.org/officeDocument/2006/relationships/oleObject" Target="../embeddings/oleObject8.bin"/></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3.jpeg"/><Relationship Id="rId5" Type="http://schemas.openxmlformats.org/officeDocument/2006/relationships/theme" Target="../theme/theme10.xml"/><Relationship Id="rId4"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3.jpeg"/><Relationship Id="rId5" Type="http://schemas.openxmlformats.org/officeDocument/2006/relationships/theme" Target="../theme/theme11.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F5652A3-2AE2-4448-A54E-CF9BFFC880B7}"/>
              </a:ext>
            </a:extLst>
          </p:cNvPr>
          <p:cNvGraphicFramePr>
            <a:graphicFrameLocks noChangeAspect="1"/>
          </p:cNvGraphicFramePr>
          <p:nvPr userDrawn="1">
            <p:custDataLst>
              <p:tags r:id="rId4"/>
            </p:custDataLst>
            <p:extLst>
              <p:ext uri="{D42A27DB-BD31-4B8C-83A1-F6EECF244321}">
                <p14:modId xmlns:p14="http://schemas.microsoft.com/office/powerpoint/2010/main" val="16453469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51" imgH="351" progId="TCLayout.ActiveDocument.1">
                  <p:embed/>
                </p:oleObj>
              </mc:Choice>
              <mc:Fallback>
                <p:oleObj name="think-cell Folie" r:id="rId5" imgW="351" imgH="351" progId="TCLayout.ActiveDocument.1">
                  <p:embed/>
                  <p:pic>
                    <p:nvPicPr>
                      <p:cNvPr id="2" name="Objekt 1" hidden="1">
                        <a:extLst>
                          <a:ext uri="{FF2B5EF4-FFF2-40B4-BE49-F238E27FC236}">
                            <a16:creationId xmlns:a16="http://schemas.microsoft.com/office/drawing/2014/main" id="{FF5652A3-2AE2-4448-A54E-CF9BFFC880B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4" name="Picture 3" descr="Text, logo  Description automatically generated">
            <a:extLst>
              <a:ext uri="{FF2B5EF4-FFF2-40B4-BE49-F238E27FC236}">
                <a16:creationId xmlns:a16="http://schemas.microsoft.com/office/drawing/2014/main" id="{CC00BB9E-2FC4-5947-81F2-1D967033DB04}"/>
              </a:ext>
            </a:extLst>
          </p:cNvPr>
          <p:cNvPicPr>
            <a:picLocks noChangeAspect="1"/>
          </p:cNvPicPr>
          <p:nvPr userDrawn="1"/>
        </p:nvPicPr>
        <p:blipFill>
          <a:blip r:embed="rId7"/>
          <a:stretch>
            <a:fillRect/>
          </a:stretch>
        </p:blipFill>
        <p:spPr>
          <a:xfrm>
            <a:off x="0" y="0"/>
            <a:ext cx="9144000" cy="5143500"/>
          </a:xfrm>
          <a:prstGeom prst="rect">
            <a:avLst/>
          </a:prstGeom>
        </p:spPr>
      </p:pic>
      <p:sp>
        <p:nvSpPr>
          <p:cNvPr id="5" name="Rectangle 4">
            <a:extLst>
              <a:ext uri="{FF2B5EF4-FFF2-40B4-BE49-F238E27FC236}">
                <a16:creationId xmlns:a16="http://schemas.microsoft.com/office/drawing/2014/main" id="{C7E82A35-0095-E36F-5720-C1CACED30DDE}"/>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84947477"/>
      </p:ext>
    </p:extLst>
  </p:cSld>
  <p:clrMap bg1="lt1" tx1="dk1" bg2="lt2" tx2="dk2" accent1="accent1" accent2="accent2" accent3="accent3" accent4="accent4" accent5="accent5" accent6="accent6" hlink="hlink" folHlink="folHlink"/>
  <p:sldLayoutIdLst>
    <p:sldLayoutId id="2147483673" r:id="rId1"/>
    <p:sldLayoutId id="2147483717"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AC0811E-BBE9-48A7-8B03-2BAD514E395B}"/>
              </a:ext>
            </a:extLst>
          </p:cNvPr>
          <p:cNvGraphicFramePr>
            <a:graphicFrameLocks noChangeAspect="1"/>
          </p:cNvGraphicFramePr>
          <p:nvPr userDrawn="1">
            <p:custDataLst>
              <p:tags r:id="rId6"/>
            </p:custDataLst>
            <p:extLst>
              <p:ext uri="{D42A27DB-BD31-4B8C-83A1-F6EECF244321}">
                <p14:modId xmlns:p14="http://schemas.microsoft.com/office/powerpoint/2010/main" val="17221085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7" imgW="351" imgH="351" progId="TCLayout.ActiveDocument.1">
                  <p:embed/>
                </p:oleObj>
              </mc:Choice>
              <mc:Fallback>
                <p:oleObj name="think-cell Folie" r:id="rId7" imgW="351" imgH="351" progId="TCLayout.ActiveDocument.1">
                  <p:embed/>
                  <p:pic>
                    <p:nvPicPr>
                      <p:cNvPr id="2" name="Objekt 1" hidden="1">
                        <a:extLst>
                          <a:ext uri="{FF2B5EF4-FFF2-40B4-BE49-F238E27FC236}">
                            <a16:creationId xmlns:a16="http://schemas.microsoft.com/office/drawing/2014/main" id="{5AC0811E-BBE9-48A7-8B03-2BAD514E395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9" name="Picture 8" descr="A picture containing shape  Description automatically generated">
            <a:extLst>
              <a:ext uri="{FF2B5EF4-FFF2-40B4-BE49-F238E27FC236}">
                <a16:creationId xmlns:a16="http://schemas.microsoft.com/office/drawing/2014/main" id="{F408BC3D-3297-3642-9CC0-A1F0F9AB39DD}"/>
              </a:ext>
            </a:extLst>
          </p:cNvPr>
          <p:cNvPicPr>
            <a:picLocks noChangeAspect="1"/>
          </p:cNvPicPr>
          <p:nvPr userDrawn="1"/>
        </p:nvPicPr>
        <p:blipFill>
          <a:blip r:embed="rId9"/>
          <a:stretch>
            <a:fillRect/>
          </a:stretch>
        </p:blipFill>
        <p:spPr>
          <a:xfrm>
            <a:off x="0" y="0"/>
            <a:ext cx="9144000" cy="5143500"/>
          </a:xfrm>
          <a:prstGeom prst="rect">
            <a:avLst/>
          </a:prstGeom>
        </p:spPr>
      </p:pic>
      <p:sp>
        <p:nvSpPr>
          <p:cNvPr id="4" name="Date Placeholder 3"/>
          <p:cNvSpPr>
            <a:spLocks noGrp="1"/>
          </p:cNvSpPr>
          <p:nvPr>
            <p:ph type="dt" sz="half" idx="2"/>
          </p:nvPr>
        </p:nvSpPr>
        <p:spPr>
          <a:xfrm>
            <a:off x="4513308" y="4710578"/>
            <a:ext cx="914400" cy="273844"/>
          </a:xfrm>
          <a:prstGeom prst="rect">
            <a:avLst/>
          </a:prstGeom>
        </p:spPr>
        <p:txBody>
          <a:bodyPr vert="horz" lIns="0" tIns="0" rIns="0" bIns="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a:p>
        </p:txBody>
      </p:sp>
      <p:sp>
        <p:nvSpPr>
          <p:cNvPr id="5" name="Footer Placeholder 4"/>
          <p:cNvSpPr>
            <a:spLocks noGrp="1"/>
          </p:cNvSpPr>
          <p:nvPr>
            <p:ph type="ftr" sz="quarter" idx="3"/>
          </p:nvPr>
        </p:nvSpPr>
        <p:spPr>
          <a:xfrm>
            <a:off x="227322" y="4626090"/>
            <a:ext cx="3860801" cy="347498"/>
          </a:xfrm>
          <a:prstGeom prst="rect">
            <a:avLst/>
          </a:prstGeom>
        </p:spPr>
        <p:txBody>
          <a:bodyPr vert="horz" lIns="0" tIns="0" rIns="0" bIns="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a:p>
        </p:txBody>
      </p:sp>
      <p:sp>
        <p:nvSpPr>
          <p:cNvPr id="6" name="Slide Number Placeholder 5"/>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
        <p:nvSpPr>
          <p:cNvPr id="7" name="Rectangle 6">
            <a:extLst>
              <a:ext uri="{FF2B5EF4-FFF2-40B4-BE49-F238E27FC236}">
                <a16:creationId xmlns:a16="http://schemas.microsoft.com/office/drawing/2014/main" id="{BEC3C223-4E91-195E-AAAD-FC55BA27A868}"/>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28510068"/>
      </p:ext>
    </p:extLst>
  </p:cSld>
  <p:clrMap bg1="lt1" tx1="dk1" bg2="lt2" tx2="dk2" accent1="accent1" accent2="accent2" accent3="accent3" accent4="accent4" accent5="accent5" accent6="accent6" hlink="hlink" folHlink="folHlink"/>
  <p:sldLayoutIdLst>
    <p:sldLayoutId id="2147483650" r:id="rId1"/>
    <p:sldLayoutId id="2147483702" r:id="rId2"/>
    <p:sldLayoutId id="2147483708" r:id="rId3"/>
    <p:sldLayoutId id="2147483776" r:id="rId4"/>
  </p:sldLayoutIdLst>
  <p:hf hdr="0" ftr="0" dt="0"/>
  <p:txStyles>
    <p:titleStyle>
      <a:lvl1pPr marL="0" marR="0" indent="0" algn="l" defTabSz="457200" rtl="0" eaLnBrk="1" fontAlgn="auto" latinLnBrk="0" hangingPunct="1">
        <a:lnSpc>
          <a:spcPct val="100000"/>
        </a:lnSpc>
        <a:spcBef>
          <a:spcPct val="0"/>
        </a:spcBef>
        <a:spcAft>
          <a:spcPts val="0"/>
        </a:spcAft>
        <a:buClrTx/>
        <a:buSzTx/>
        <a:buFontTx/>
        <a:buNone/>
        <a:tabLst/>
        <a:defRPr sz="2700" b="0" i="0" kern="1200" baseline="0">
          <a:solidFill>
            <a:schemeClr val="tx1"/>
          </a:solidFill>
          <a:latin typeface="Verdana"/>
          <a:ea typeface="+mj-ea"/>
          <a:cs typeface="Verdana"/>
        </a:defRPr>
      </a:lvl1pPr>
    </p:titleStyle>
    <p:bodyStyle>
      <a:lvl1pPr marL="182880" indent="-182880" algn="l" defTabSz="457200" rtl="0" eaLnBrk="1" latinLnBrk="0" hangingPunct="1">
        <a:lnSpc>
          <a:spcPts val="1800"/>
        </a:lnSpc>
        <a:spcBef>
          <a:spcPts val="0"/>
        </a:spcBef>
        <a:spcAft>
          <a:spcPts val="1200"/>
        </a:spcAft>
        <a:buSzPct val="75000"/>
        <a:buFont typeface="Lucida Grande"/>
        <a:buChar char="—"/>
        <a:defRPr sz="1500" b="0" i="0" kern="1200">
          <a:solidFill>
            <a:srgbClr val="000000"/>
          </a:solidFill>
          <a:latin typeface="Verdana"/>
          <a:ea typeface="+mn-ea"/>
          <a:cs typeface="Verdana"/>
        </a:defRPr>
      </a:lvl1pPr>
      <a:lvl2pPr marL="182880" indent="-182880" algn="l" defTabSz="457200" rtl="0" eaLnBrk="1" latinLnBrk="0" hangingPunct="1">
        <a:lnSpc>
          <a:spcPts val="1800"/>
        </a:lnSpc>
        <a:spcBef>
          <a:spcPts val="0"/>
        </a:spcBef>
        <a:spcAft>
          <a:spcPts val="1200"/>
        </a:spcAft>
        <a:buSzPct val="75000"/>
        <a:buFont typeface="Lucida Grande"/>
        <a:buChar char="—"/>
        <a:defRPr sz="1500" kern="1200">
          <a:solidFill>
            <a:srgbClr val="000000"/>
          </a:solidFill>
          <a:latin typeface="Verdana"/>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AB681ECB-B876-4A50-88BF-EA6F229276CE}"/>
              </a:ext>
            </a:extLst>
          </p:cNvPr>
          <p:cNvGraphicFramePr>
            <a:graphicFrameLocks noChangeAspect="1"/>
          </p:cNvGraphicFramePr>
          <p:nvPr userDrawn="1">
            <p:custDataLst>
              <p:tags r:id="rId3"/>
            </p:custDataLst>
            <p:extLst>
              <p:ext uri="{D42A27DB-BD31-4B8C-83A1-F6EECF244321}">
                <p14:modId xmlns:p14="http://schemas.microsoft.com/office/powerpoint/2010/main" val="7814620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2" name="Objekt 1" hidden="1">
                        <a:extLst>
                          <a:ext uri="{FF2B5EF4-FFF2-40B4-BE49-F238E27FC236}">
                            <a16:creationId xmlns:a16="http://schemas.microsoft.com/office/drawing/2014/main" id="{AB681ECB-B876-4A50-88BF-EA6F229276C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8" name="Picture 17" descr="Shape, rectangle  Description automatically generated">
            <a:extLst>
              <a:ext uri="{FF2B5EF4-FFF2-40B4-BE49-F238E27FC236}">
                <a16:creationId xmlns:a16="http://schemas.microsoft.com/office/drawing/2014/main" id="{8F7B5EA2-708E-4948-8FC1-CEB76666EE51}"/>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13" name="Date Placeholder 3">
            <a:extLst>
              <a:ext uri="{FF2B5EF4-FFF2-40B4-BE49-F238E27FC236}">
                <a16:creationId xmlns:a16="http://schemas.microsoft.com/office/drawing/2014/main" id="{780B729D-3F4D-EE44-91BF-B90BDE4B9F34}"/>
              </a:ext>
            </a:extLst>
          </p:cNvPr>
          <p:cNvSpPr>
            <a:spLocks noGrp="1"/>
          </p:cNvSpPr>
          <p:nvPr>
            <p:ph type="dt" sz="half" idx="2"/>
          </p:nvPr>
        </p:nvSpPr>
        <p:spPr>
          <a:xfrm>
            <a:off x="4513308" y="4710578"/>
            <a:ext cx="914400" cy="273844"/>
          </a:xfrm>
          <a:prstGeom prst="rect">
            <a:avLst/>
          </a:prstGeom>
        </p:spPr>
        <p:txBody>
          <a:bodyPr vert="horz" lIns="0" tIns="0" rIns="0" bIns="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a:p>
        </p:txBody>
      </p:sp>
      <p:sp>
        <p:nvSpPr>
          <p:cNvPr id="14" name="Footer Placeholder 4">
            <a:extLst>
              <a:ext uri="{FF2B5EF4-FFF2-40B4-BE49-F238E27FC236}">
                <a16:creationId xmlns:a16="http://schemas.microsoft.com/office/drawing/2014/main" id="{B81443B5-B3A7-8848-8975-BEC49CAEB3EC}"/>
              </a:ext>
            </a:extLst>
          </p:cNvPr>
          <p:cNvSpPr>
            <a:spLocks noGrp="1"/>
          </p:cNvSpPr>
          <p:nvPr>
            <p:ph type="ftr" sz="quarter" idx="3"/>
          </p:nvPr>
        </p:nvSpPr>
        <p:spPr>
          <a:xfrm>
            <a:off x="227322" y="4626090"/>
            <a:ext cx="3860801" cy="347498"/>
          </a:xfrm>
          <a:prstGeom prst="rect">
            <a:avLst/>
          </a:prstGeom>
        </p:spPr>
        <p:txBody>
          <a:bodyPr vert="horz" lIns="0" tIns="0" rIns="0" bIns="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a:p>
        </p:txBody>
      </p:sp>
      <p:sp>
        <p:nvSpPr>
          <p:cNvPr id="15" name="Slide Number Placeholder 5">
            <a:extLst>
              <a:ext uri="{FF2B5EF4-FFF2-40B4-BE49-F238E27FC236}">
                <a16:creationId xmlns:a16="http://schemas.microsoft.com/office/drawing/2014/main" id="{CB13EAA2-12E8-EF4C-B6BF-379F97F1287A}"/>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
        <p:nvSpPr>
          <p:cNvPr id="6" name="Rectangle 5">
            <a:extLst>
              <a:ext uri="{FF2B5EF4-FFF2-40B4-BE49-F238E27FC236}">
                <a16:creationId xmlns:a16="http://schemas.microsoft.com/office/drawing/2014/main" id="{2D8B7B14-5EBB-9E3D-5D1B-B9DA8CD8331B}"/>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89198299"/>
      </p:ext>
    </p:extLst>
  </p:cSld>
  <p:clrMap bg1="lt1" tx1="dk1" bg2="lt2" tx2="dk2" accent1="accent1" accent2="accent2" accent3="accent3" accent4="accent4" accent5="accent5" accent6="accent6" hlink="hlink" folHlink="folHlink"/>
  <p:sldLayoutIdLst>
    <p:sldLayoutId id="2147483695"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485E32A6-8169-498B-9B10-8BCDF94E3A2E}"/>
              </a:ext>
            </a:extLst>
          </p:cNvPr>
          <p:cNvGraphicFramePr>
            <a:graphicFrameLocks noChangeAspect="1"/>
          </p:cNvGraphicFramePr>
          <p:nvPr userDrawn="1">
            <p:custDataLst>
              <p:tags r:id="rId3"/>
            </p:custDataLst>
            <p:extLst>
              <p:ext uri="{D42A27DB-BD31-4B8C-83A1-F6EECF244321}">
                <p14:modId xmlns:p14="http://schemas.microsoft.com/office/powerpoint/2010/main" val="18148424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2" name="Objekt 1" hidden="1">
                        <a:extLst>
                          <a:ext uri="{FF2B5EF4-FFF2-40B4-BE49-F238E27FC236}">
                            <a16:creationId xmlns:a16="http://schemas.microsoft.com/office/drawing/2014/main" id="{485E32A6-8169-498B-9B10-8BCDF94E3A2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descr="A satellite in space  Description automatically generated with medium confidence">
            <a:extLst>
              <a:ext uri="{FF2B5EF4-FFF2-40B4-BE49-F238E27FC236}">
                <a16:creationId xmlns:a16="http://schemas.microsoft.com/office/drawing/2014/main" id="{B64B80B3-B6FC-BE48-BB08-F80E50F8201C}"/>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13" name="Date Placeholder 3">
            <a:extLst>
              <a:ext uri="{FF2B5EF4-FFF2-40B4-BE49-F238E27FC236}">
                <a16:creationId xmlns:a16="http://schemas.microsoft.com/office/drawing/2014/main" id="{780B729D-3F4D-EE44-91BF-B90BDE4B9F34}"/>
              </a:ext>
            </a:extLst>
          </p:cNvPr>
          <p:cNvSpPr>
            <a:spLocks noGrp="1"/>
          </p:cNvSpPr>
          <p:nvPr>
            <p:ph type="dt" sz="half" idx="2"/>
          </p:nvPr>
        </p:nvSpPr>
        <p:spPr>
          <a:xfrm>
            <a:off x="4513308" y="4710578"/>
            <a:ext cx="914400" cy="273844"/>
          </a:xfrm>
          <a:prstGeom prst="rect">
            <a:avLst/>
          </a:prstGeom>
        </p:spPr>
        <p:txBody>
          <a:bodyPr vert="horz" lIns="0" tIns="0" rIns="0" bIns="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a:p>
        </p:txBody>
      </p:sp>
      <p:sp>
        <p:nvSpPr>
          <p:cNvPr id="14" name="Footer Placeholder 4">
            <a:extLst>
              <a:ext uri="{FF2B5EF4-FFF2-40B4-BE49-F238E27FC236}">
                <a16:creationId xmlns:a16="http://schemas.microsoft.com/office/drawing/2014/main" id="{B81443B5-B3A7-8848-8975-BEC49CAEB3EC}"/>
              </a:ext>
            </a:extLst>
          </p:cNvPr>
          <p:cNvSpPr>
            <a:spLocks noGrp="1"/>
          </p:cNvSpPr>
          <p:nvPr>
            <p:ph type="ftr" sz="quarter" idx="3"/>
          </p:nvPr>
        </p:nvSpPr>
        <p:spPr>
          <a:xfrm>
            <a:off x="227322" y="4626090"/>
            <a:ext cx="3860801" cy="347498"/>
          </a:xfrm>
          <a:prstGeom prst="rect">
            <a:avLst/>
          </a:prstGeom>
        </p:spPr>
        <p:txBody>
          <a:bodyPr vert="horz" lIns="0" tIns="0" rIns="0" bIns="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a:p>
        </p:txBody>
      </p:sp>
      <p:sp>
        <p:nvSpPr>
          <p:cNvPr id="15" name="Slide Number Placeholder 5">
            <a:extLst>
              <a:ext uri="{FF2B5EF4-FFF2-40B4-BE49-F238E27FC236}">
                <a16:creationId xmlns:a16="http://schemas.microsoft.com/office/drawing/2014/main" id="{CB13EAA2-12E8-EF4C-B6BF-379F97F1287A}"/>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
        <p:nvSpPr>
          <p:cNvPr id="6" name="Rectangle 5">
            <a:extLst>
              <a:ext uri="{FF2B5EF4-FFF2-40B4-BE49-F238E27FC236}">
                <a16:creationId xmlns:a16="http://schemas.microsoft.com/office/drawing/2014/main" id="{D42B0157-F9D9-FD02-BF98-32679B93F78E}"/>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45728524"/>
      </p:ext>
    </p:extLst>
  </p:cSld>
  <p:clrMap bg1="lt1" tx1="dk1" bg2="lt2" tx2="dk2" accent1="accent1" accent2="accent2" accent3="accent3" accent4="accent4" accent5="accent5" accent6="accent6" hlink="hlink" folHlink="folHlink"/>
  <p:sldLayoutIdLst>
    <p:sldLayoutId id="2147483767"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17C74609-74A8-49F1-BF44-6404363FB147}"/>
              </a:ext>
            </a:extLst>
          </p:cNvPr>
          <p:cNvGraphicFramePr>
            <a:graphicFrameLocks noChangeAspect="1"/>
          </p:cNvGraphicFramePr>
          <p:nvPr userDrawn="1">
            <p:custDataLst>
              <p:tags r:id="rId3"/>
            </p:custDataLst>
            <p:extLst>
              <p:ext uri="{D42A27DB-BD31-4B8C-83A1-F6EECF244321}">
                <p14:modId xmlns:p14="http://schemas.microsoft.com/office/powerpoint/2010/main" val="4220407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2" name="Objekt 1" hidden="1">
                        <a:extLst>
                          <a:ext uri="{FF2B5EF4-FFF2-40B4-BE49-F238E27FC236}">
                            <a16:creationId xmlns:a16="http://schemas.microsoft.com/office/drawing/2014/main" id="{17C74609-74A8-49F1-BF44-6404363FB14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descr="A picture containing text  Description automatically generated">
            <a:extLst>
              <a:ext uri="{FF2B5EF4-FFF2-40B4-BE49-F238E27FC236}">
                <a16:creationId xmlns:a16="http://schemas.microsoft.com/office/drawing/2014/main" id="{A001914C-D12A-DD49-B4E0-57B9AA309D3D}"/>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13" name="Date Placeholder 3">
            <a:extLst>
              <a:ext uri="{FF2B5EF4-FFF2-40B4-BE49-F238E27FC236}">
                <a16:creationId xmlns:a16="http://schemas.microsoft.com/office/drawing/2014/main" id="{780B729D-3F4D-EE44-91BF-B90BDE4B9F34}"/>
              </a:ext>
            </a:extLst>
          </p:cNvPr>
          <p:cNvSpPr>
            <a:spLocks noGrp="1"/>
          </p:cNvSpPr>
          <p:nvPr>
            <p:ph type="dt" sz="half" idx="2"/>
          </p:nvPr>
        </p:nvSpPr>
        <p:spPr>
          <a:xfrm>
            <a:off x="4513308" y="4710578"/>
            <a:ext cx="914400" cy="273844"/>
          </a:xfrm>
          <a:prstGeom prst="rect">
            <a:avLst/>
          </a:prstGeom>
        </p:spPr>
        <p:txBody>
          <a:bodyPr vert="horz" lIns="0" tIns="0" rIns="0" bIns="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a:p>
        </p:txBody>
      </p:sp>
      <p:sp>
        <p:nvSpPr>
          <p:cNvPr id="14" name="Footer Placeholder 4">
            <a:extLst>
              <a:ext uri="{FF2B5EF4-FFF2-40B4-BE49-F238E27FC236}">
                <a16:creationId xmlns:a16="http://schemas.microsoft.com/office/drawing/2014/main" id="{B81443B5-B3A7-8848-8975-BEC49CAEB3EC}"/>
              </a:ext>
            </a:extLst>
          </p:cNvPr>
          <p:cNvSpPr>
            <a:spLocks noGrp="1"/>
          </p:cNvSpPr>
          <p:nvPr>
            <p:ph type="ftr" sz="quarter" idx="3"/>
          </p:nvPr>
        </p:nvSpPr>
        <p:spPr>
          <a:xfrm>
            <a:off x="227322" y="4626090"/>
            <a:ext cx="3860801" cy="347498"/>
          </a:xfrm>
          <a:prstGeom prst="rect">
            <a:avLst/>
          </a:prstGeom>
        </p:spPr>
        <p:txBody>
          <a:bodyPr vert="horz" lIns="0" tIns="0" rIns="0" bIns="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a:p>
        </p:txBody>
      </p:sp>
      <p:sp>
        <p:nvSpPr>
          <p:cNvPr id="15" name="Slide Number Placeholder 5">
            <a:extLst>
              <a:ext uri="{FF2B5EF4-FFF2-40B4-BE49-F238E27FC236}">
                <a16:creationId xmlns:a16="http://schemas.microsoft.com/office/drawing/2014/main" id="{CB13EAA2-12E8-EF4C-B6BF-379F97F1287A}"/>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
        <p:nvSpPr>
          <p:cNvPr id="6" name="Rectangle 5">
            <a:extLst>
              <a:ext uri="{FF2B5EF4-FFF2-40B4-BE49-F238E27FC236}">
                <a16:creationId xmlns:a16="http://schemas.microsoft.com/office/drawing/2014/main" id="{5DC6D5E9-E8E3-5B05-6A32-5699E5724C33}"/>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89371929"/>
      </p:ext>
    </p:extLst>
  </p:cSld>
  <p:clrMap bg1="lt1" tx1="dk1" bg2="lt2" tx2="dk2" accent1="accent1" accent2="accent2" accent3="accent3" accent4="accent4" accent5="accent5" accent6="accent6" hlink="hlink" folHlink="folHlink"/>
  <p:sldLayoutIdLst>
    <p:sldLayoutId id="2147483769"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AC425877-4BE5-4CCB-88B6-C7860B0B91B0}"/>
              </a:ext>
            </a:extLst>
          </p:cNvPr>
          <p:cNvGraphicFramePr>
            <a:graphicFrameLocks noChangeAspect="1"/>
          </p:cNvGraphicFramePr>
          <p:nvPr userDrawn="1">
            <p:custDataLst>
              <p:tags r:id="rId3"/>
            </p:custDataLst>
            <p:extLst>
              <p:ext uri="{D42A27DB-BD31-4B8C-83A1-F6EECF244321}">
                <p14:modId xmlns:p14="http://schemas.microsoft.com/office/powerpoint/2010/main" val="20916426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2" name="Objekt 1" hidden="1">
                        <a:extLst>
                          <a:ext uri="{FF2B5EF4-FFF2-40B4-BE49-F238E27FC236}">
                            <a16:creationId xmlns:a16="http://schemas.microsoft.com/office/drawing/2014/main" id="{AC425877-4BE5-4CCB-88B6-C7860B0B91B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descr="A picture containing text, vector graphics, screenshot  Description automatically generated">
            <a:extLst>
              <a:ext uri="{FF2B5EF4-FFF2-40B4-BE49-F238E27FC236}">
                <a16:creationId xmlns:a16="http://schemas.microsoft.com/office/drawing/2014/main" id="{232DC312-7B74-9548-B833-C02DA4B65291}"/>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13" name="Date Placeholder 3">
            <a:extLst>
              <a:ext uri="{FF2B5EF4-FFF2-40B4-BE49-F238E27FC236}">
                <a16:creationId xmlns:a16="http://schemas.microsoft.com/office/drawing/2014/main" id="{780B729D-3F4D-EE44-91BF-B90BDE4B9F34}"/>
              </a:ext>
            </a:extLst>
          </p:cNvPr>
          <p:cNvSpPr>
            <a:spLocks noGrp="1"/>
          </p:cNvSpPr>
          <p:nvPr>
            <p:ph type="dt" sz="half" idx="2"/>
          </p:nvPr>
        </p:nvSpPr>
        <p:spPr>
          <a:xfrm>
            <a:off x="4513308" y="4710578"/>
            <a:ext cx="914400" cy="273844"/>
          </a:xfrm>
          <a:prstGeom prst="rect">
            <a:avLst/>
          </a:prstGeom>
        </p:spPr>
        <p:txBody>
          <a:bodyPr vert="horz" lIns="0" tIns="0" rIns="0" bIns="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a:p>
        </p:txBody>
      </p:sp>
      <p:sp>
        <p:nvSpPr>
          <p:cNvPr id="14" name="Footer Placeholder 4">
            <a:extLst>
              <a:ext uri="{FF2B5EF4-FFF2-40B4-BE49-F238E27FC236}">
                <a16:creationId xmlns:a16="http://schemas.microsoft.com/office/drawing/2014/main" id="{B81443B5-B3A7-8848-8975-BEC49CAEB3EC}"/>
              </a:ext>
            </a:extLst>
          </p:cNvPr>
          <p:cNvSpPr>
            <a:spLocks noGrp="1"/>
          </p:cNvSpPr>
          <p:nvPr>
            <p:ph type="ftr" sz="quarter" idx="3"/>
          </p:nvPr>
        </p:nvSpPr>
        <p:spPr>
          <a:xfrm>
            <a:off x="227322" y="4626090"/>
            <a:ext cx="3860801" cy="347498"/>
          </a:xfrm>
          <a:prstGeom prst="rect">
            <a:avLst/>
          </a:prstGeom>
        </p:spPr>
        <p:txBody>
          <a:bodyPr vert="horz" lIns="0" tIns="0" rIns="0" bIns="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a:p>
        </p:txBody>
      </p:sp>
      <p:sp>
        <p:nvSpPr>
          <p:cNvPr id="15" name="Slide Number Placeholder 5">
            <a:extLst>
              <a:ext uri="{FF2B5EF4-FFF2-40B4-BE49-F238E27FC236}">
                <a16:creationId xmlns:a16="http://schemas.microsoft.com/office/drawing/2014/main" id="{CB13EAA2-12E8-EF4C-B6BF-379F97F1287A}"/>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
        <p:nvSpPr>
          <p:cNvPr id="6" name="Rectangle 5">
            <a:extLst>
              <a:ext uri="{FF2B5EF4-FFF2-40B4-BE49-F238E27FC236}">
                <a16:creationId xmlns:a16="http://schemas.microsoft.com/office/drawing/2014/main" id="{DC1AB6BA-6F05-B6EC-E080-3F6E85444B59}"/>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41837992"/>
      </p:ext>
    </p:extLst>
  </p:cSld>
  <p:clrMap bg1="lt1" tx1="dk1" bg2="lt2" tx2="dk2" accent1="accent1" accent2="accent2" accent3="accent3" accent4="accent4" accent5="accent5" accent6="accent6" hlink="hlink" folHlink="folHlink"/>
  <p:sldLayoutIdLst>
    <p:sldLayoutId id="2147483771"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9F007BA-7173-403D-A361-3CEB81FC421C}"/>
              </a:ext>
            </a:extLst>
          </p:cNvPr>
          <p:cNvGraphicFramePr>
            <a:graphicFrameLocks noChangeAspect="1"/>
          </p:cNvGraphicFramePr>
          <p:nvPr userDrawn="1">
            <p:custDataLst>
              <p:tags r:id="rId3"/>
            </p:custDataLst>
            <p:extLst>
              <p:ext uri="{D42A27DB-BD31-4B8C-83A1-F6EECF244321}">
                <p14:modId xmlns:p14="http://schemas.microsoft.com/office/powerpoint/2010/main" val="41193697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2" name="Objekt 1" hidden="1">
                        <a:extLst>
                          <a:ext uri="{FF2B5EF4-FFF2-40B4-BE49-F238E27FC236}">
                            <a16:creationId xmlns:a16="http://schemas.microsoft.com/office/drawing/2014/main" id="{F9F007BA-7173-403D-A361-3CEB81FC42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descr="A picture containing text, screenshot  Description automatically generated">
            <a:extLst>
              <a:ext uri="{FF2B5EF4-FFF2-40B4-BE49-F238E27FC236}">
                <a16:creationId xmlns:a16="http://schemas.microsoft.com/office/drawing/2014/main" id="{A02F01F0-50CE-C242-B80F-730C57CA4EC8}"/>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13" name="Date Placeholder 3">
            <a:extLst>
              <a:ext uri="{FF2B5EF4-FFF2-40B4-BE49-F238E27FC236}">
                <a16:creationId xmlns:a16="http://schemas.microsoft.com/office/drawing/2014/main" id="{780B729D-3F4D-EE44-91BF-B90BDE4B9F34}"/>
              </a:ext>
            </a:extLst>
          </p:cNvPr>
          <p:cNvSpPr>
            <a:spLocks noGrp="1"/>
          </p:cNvSpPr>
          <p:nvPr>
            <p:ph type="dt" sz="half" idx="2"/>
          </p:nvPr>
        </p:nvSpPr>
        <p:spPr>
          <a:xfrm>
            <a:off x="4513308" y="4710578"/>
            <a:ext cx="914400" cy="273844"/>
          </a:xfrm>
          <a:prstGeom prst="rect">
            <a:avLst/>
          </a:prstGeom>
        </p:spPr>
        <p:txBody>
          <a:bodyPr vert="horz" lIns="0" tIns="0" rIns="0" bIns="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a:p>
        </p:txBody>
      </p:sp>
      <p:sp>
        <p:nvSpPr>
          <p:cNvPr id="14" name="Footer Placeholder 4">
            <a:extLst>
              <a:ext uri="{FF2B5EF4-FFF2-40B4-BE49-F238E27FC236}">
                <a16:creationId xmlns:a16="http://schemas.microsoft.com/office/drawing/2014/main" id="{B81443B5-B3A7-8848-8975-BEC49CAEB3EC}"/>
              </a:ext>
            </a:extLst>
          </p:cNvPr>
          <p:cNvSpPr>
            <a:spLocks noGrp="1"/>
          </p:cNvSpPr>
          <p:nvPr>
            <p:ph type="ftr" sz="quarter" idx="3"/>
          </p:nvPr>
        </p:nvSpPr>
        <p:spPr>
          <a:xfrm>
            <a:off x="227322" y="4626090"/>
            <a:ext cx="3860801" cy="347498"/>
          </a:xfrm>
          <a:prstGeom prst="rect">
            <a:avLst/>
          </a:prstGeom>
        </p:spPr>
        <p:txBody>
          <a:bodyPr vert="horz" lIns="0" tIns="0" rIns="0" bIns="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a:p>
        </p:txBody>
      </p:sp>
      <p:sp>
        <p:nvSpPr>
          <p:cNvPr id="15" name="Slide Number Placeholder 5">
            <a:extLst>
              <a:ext uri="{FF2B5EF4-FFF2-40B4-BE49-F238E27FC236}">
                <a16:creationId xmlns:a16="http://schemas.microsoft.com/office/drawing/2014/main" id="{CB13EAA2-12E8-EF4C-B6BF-379F97F1287A}"/>
              </a:ext>
            </a:extLst>
          </p:cNvPr>
          <p:cNvSpPr>
            <a:spLocks noGrp="1"/>
          </p:cNvSpPr>
          <p:nvPr>
            <p:ph type="sldNum" sz="quarter" idx="4"/>
          </p:nvPr>
        </p:nvSpPr>
        <p:spPr>
          <a:xfrm>
            <a:off x="6079425" y="4710578"/>
            <a:ext cx="812800" cy="273844"/>
          </a:xfrm>
          <a:prstGeom prst="rect">
            <a:avLst/>
          </a:prstGeom>
        </p:spPr>
        <p:txBody>
          <a:bodyPr vert="horz" lIns="0" tIns="0" rIns="0" bIns="0" anchor="b" anchorCtr="0"/>
          <a:lstStyle>
            <a:lvl1pPr algn="r">
              <a:defRPr sz="600">
                <a:solidFill>
                  <a:srgbClr val="717375"/>
                </a:solidFill>
                <a:latin typeface="Verdana"/>
                <a:cs typeface="Verdana"/>
              </a:defRPr>
            </a:lvl1pPr>
          </a:lstStyle>
          <a:p>
            <a:fld id="{091FB279-9B7F-EA43-A4FF-8D5D392C606C}" type="slidenum">
              <a:rPr lang="en-US" smtClean="0"/>
              <a:t>‹#›</a:t>
            </a:fld>
            <a:endParaRPr lang="en-US"/>
          </a:p>
        </p:txBody>
      </p:sp>
      <p:sp>
        <p:nvSpPr>
          <p:cNvPr id="6" name="Rectangle 5">
            <a:extLst>
              <a:ext uri="{FF2B5EF4-FFF2-40B4-BE49-F238E27FC236}">
                <a16:creationId xmlns:a16="http://schemas.microsoft.com/office/drawing/2014/main" id="{70ED740B-CCDA-9E83-96C5-09BAA413FB38}"/>
              </a:ext>
            </a:extLst>
          </p:cNvPr>
          <p:cNvSpPr/>
          <p:nvPr userDrawn="1"/>
        </p:nvSpPr>
        <p:spPr>
          <a:xfrm>
            <a:off x="-55887" y="-14754"/>
            <a:ext cx="2018501" cy="184666"/>
          </a:xfrm>
          <a:prstGeom prst="rect">
            <a:avLst/>
          </a:prstGeom>
        </p:spPr>
        <p:txBody>
          <a:bodyPr wrap="none">
            <a:spAutoFit/>
          </a:bodyPr>
          <a:lstStyle/>
          <a:p>
            <a:pPr>
              <a:defRPr sz="600">
                <a:solidFill>
                  <a:srgbClr val="FF0000"/>
                </a:solidFill>
                <a:effectLst/>
                <a:latin typeface="Verdana" panose="020B0604030504040204" pitchFamily="34" charset="0"/>
                <a:ea typeface="Verdana" panose="020B0604030504040204" pitchFamily="34" charset="0"/>
                <a:cs typeface="Verdana" panose="020B0604030504040204" pitchFamily="34" charset="0"/>
              </a:defRPr>
            </a:pPr>
            <a:r>
              <a:t>Hidden. For internal purposes only.</a:t>
            </a:r>
            <a:endParaRPr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1222934"/>
      </p:ext>
    </p:extLst>
  </p:cSld>
  <p:clrMap bg1="lt1" tx1="dk1" bg2="lt2" tx2="dk2" accent1="accent1" accent2="accent2" accent3="accent3" accent4="accent4" accent5="accent5" accent6="accent6" hlink="hlink" folHlink="folHlink"/>
  <p:sldLayoutIdLst>
    <p:sldLayoutId id="2147483773"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CAEFB70B-A902-47C7-94F9-819366922C32}"/>
              </a:ext>
            </a:extLst>
          </p:cNvPr>
          <p:cNvGraphicFramePr>
            <a:graphicFrameLocks noChangeAspect="1"/>
          </p:cNvGraphicFramePr>
          <p:nvPr userDrawn="1">
            <p:custDataLst>
              <p:tags r:id="rId3"/>
            </p:custDataLst>
            <p:extLst>
              <p:ext uri="{D42A27DB-BD31-4B8C-83A1-F6EECF244321}">
                <p14:modId xmlns:p14="http://schemas.microsoft.com/office/powerpoint/2010/main" val="3930304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2" name="Objekt 1" hidden="1">
                        <a:extLst>
                          <a:ext uri="{FF2B5EF4-FFF2-40B4-BE49-F238E27FC236}">
                            <a16:creationId xmlns:a16="http://schemas.microsoft.com/office/drawing/2014/main" id="{CAEFB70B-A902-47C7-94F9-819366922C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descr="Logo, company name  Description automatically generated">
            <a:extLst>
              <a:ext uri="{FF2B5EF4-FFF2-40B4-BE49-F238E27FC236}">
                <a16:creationId xmlns:a16="http://schemas.microsoft.com/office/drawing/2014/main" id="{19B4B6C4-8AE7-3A46-B3B4-45CAAB902D77}"/>
              </a:ext>
            </a:extLst>
          </p:cNvPr>
          <p:cNvPicPr>
            <a:picLocks noChangeAspect="1"/>
          </p:cNvPicPr>
          <p:nvPr userDrawn="1"/>
        </p:nvPicPr>
        <p:blipFill>
          <a:blip r:embed="rId6"/>
          <a:stretch>
            <a:fillRect/>
          </a:stretch>
        </p:blipFill>
        <p:spPr>
          <a:xfrm>
            <a:off x="0" y="0"/>
            <a:ext cx="9144000" cy="5143500"/>
          </a:xfrm>
          <a:prstGeom prst="rect">
            <a:avLst/>
          </a:prstGeom>
        </p:spPr>
      </p:pic>
    </p:spTree>
    <p:extLst>
      <p:ext uri="{BB962C8B-B14F-4D97-AF65-F5344CB8AC3E}">
        <p14:creationId xmlns:p14="http://schemas.microsoft.com/office/powerpoint/2010/main" val="722589627"/>
      </p:ext>
    </p:extLst>
  </p:cSld>
  <p:clrMap bg1="lt1" tx1="dk1" bg2="lt2" tx2="dk2" accent1="accent1" accent2="accent2" accent3="accent3" accent4="accent4" accent5="accent5" accent6="accent6" hlink="hlink" folHlink="folHlink"/>
  <p:sldLayoutIdLst>
    <p:sldLayoutId id="2147483786" r:id="rId1"/>
  </p:sldLayoutIdLst>
  <p:hf hdr="0" ftr="0" dt="0"/>
  <p:txStyles>
    <p:titleStyle>
      <a:lvl1pPr marL="0" marR="0" indent="0" algn="l" defTabSz="457200" rtl="0" eaLnBrk="1" fontAlgn="auto" latinLnBrk="0" hangingPunct="1">
        <a:lnSpc>
          <a:spcPct val="100000"/>
        </a:lnSpc>
        <a:spcBef>
          <a:spcPct val="0"/>
        </a:spcBef>
        <a:spcAft>
          <a:spcPts val="0"/>
        </a:spcAft>
        <a:buClrTx/>
        <a:buSzTx/>
        <a:buFontTx/>
        <a:buNone/>
        <a:tabLst/>
        <a:defRPr sz="2700" b="0" i="0" kern="1200" baseline="0">
          <a:solidFill>
            <a:schemeClr val="tx1"/>
          </a:solidFill>
          <a:latin typeface="Verdana"/>
          <a:ea typeface="+mj-ea"/>
          <a:cs typeface="Verdana"/>
        </a:defRPr>
      </a:lvl1pPr>
    </p:titleStyle>
    <p:bodyStyle>
      <a:lvl1pPr marL="182880" indent="-182880" algn="l" defTabSz="457200" rtl="0" eaLnBrk="1" latinLnBrk="0" hangingPunct="1">
        <a:lnSpc>
          <a:spcPts val="1800"/>
        </a:lnSpc>
        <a:spcBef>
          <a:spcPts val="0"/>
        </a:spcBef>
        <a:spcAft>
          <a:spcPts val="1200"/>
        </a:spcAft>
        <a:buSzPct val="75000"/>
        <a:buFont typeface="Lucida Grande"/>
        <a:buChar char="—"/>
        <a:defRPr sz="1500" b="0" i="0" kern="1200">
          <a:solidFill>
            <a:srgbClr val="000000"/>
          </a:solidFill>
          <a:latin typeface="Verdana"/>
          <a:ea typeface="+mn-ea"/>
          <a:cs typeface="Verdana"/>
        </a:defRPr>
      </a:lvl1pPr>
      <a:lvl2pPr marL="182880" indent="-182880" algn="l" defTabSz="457200" rtl="0" eaLnBrk="1" latinLnBrk="0" hangingPunct="1">
        <a:lnSpc>
          <a:spcPts val="1800"/>
        </a:lnSpc>
        <a:spcBef>
          <a:spcPts val="0"/>
        </a:spcBef>
        <a:spcAft>
          <a:spcPts val="1200"/>
        </a:spcAft>
        <a:buSzPct val="75000"/>
        <a:buFont typeface="Lucida Grande"/>
        <a:buChar char="—"/>
        <a:defRPr sz="1500" kern="1200">
          <a:solidFill>
            <a:srgbClr val="000000"/>
          </a:solidFill>
          <a:latin typeface="Verdana"/>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Picture 17" descr="Shape, rectangle&#10;&#10;Description automatically generated">
            <a:extLst>
              <a:ext uri="{FF2B5EF4-FFF2-40B4-BE49-F238E27FC236}">
                <a16:creationId xmlns:a16="http://schemas.microsoft.com/office/drawing/2014/main" id="{8F7B5EA2-708E-4948-8FC1-CEB76666EE51}"/>
              </a:ext>
            </a:extLst>
          </p:cNvPr>
          <p:cNvPicPr>
            <a:picLocks noChangeAspect="1"/>
          </p:cNvPicPr>
          <p:nvPr userDrawn="1"/>
        </p:nvPicPr>
        <p:blipFill>
          <a:blip r:embed="rId5"/>
          <a:stretch>
            <a:fillRect/>
          </a:stretch>
        </p:blipFill>
        <p:spPr>
          <a:xfrm>
            <a:off x="0" y="0"/>
            <a:ext cx="9144000" cy="5143500"/>
          </a:xfrm>
          <a:prstGeom prst="rect">
            <a:avLst/>
          </a:prstGeom>
        </p:spPr>
      </p:pic>
      <p:sp>
        <p:nvSpPr>
          <p:cNvPr id="13" name="Date Placeholder 3">
            <a:extLst>
              <a:ext uri="{FF2B5EF4-FFF2-40B4-BE49-F238E27FC236}">
                <a16:creationId xmlns:a16="http://schemas.microsoft.com/office/drawing/2014/main" id="{780B729D-3F4D-EE44-91BF-B90BDE4B9F34}"/>
              </a:ext>
            </a:extLst>
          </p:cNvPr>
          <p:cNvSpPr>
            <a:spLocks noGrp="1"/>
          </p:cNvSpPr>
          <p:nvPr>
            <p:ph type="dt" sz="half" idx="2"/>
          </p:nvPr>
        </p:nvSpPr>
        <p:spPr>
          <a:xfrm>
            <a:off x="4513308" y="4710578"/>
            <a:ext cx="914400" cy="273844"/>
          </a:xfrm>
          <a:prstGeom prst="rect">
            <a:avLst/>
          </a:prstGeom>
        </p:spPr>
        <p:txBody>
          <a:bodyPr vert="horz" lIns="0" tIns="0" rIns="0" bIns="0" rtlCol="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lang="en-US"/>
          </a:p>
        </p:txBody>
      </p:sp>
      <p:sp>
        <p:nvSpPr>
          <p:cNvPr id="14" name="Footer Placeholder 4">
            <a:extLst>
              <a:ext uri="{FF2B5EF4-FFF2-40B4-BE49-F238E27FC236}">
                <a16:creationId xmlns:a16="http://schemas.microsoft.com/office/drawing/2014/main" id="{B81443B5-B3A7-8848-8975-BEC49CAEB3EC}"/>
              </a:ext>
            </a:extLst>
          </p:cNvPr>
          <p:cNvSpPr>
            <a:spLocks noGrp="1"/>
          </p:cNvSpPr>
          <p:nvPr>
            <p:ph type="ftr" sz="quarter" idx="3"/>
          </p:nvPr>
        </p:nvSpPr>
        <p:spPr>
          <a:xfrm>
            <a:off x="227322" y="4626090"/>
            <a:ext cx="3860801" cy="347498"/>
          </a:xfrm>
          <a:prstGeom prst="rect">
            <a:avLst/>
          </a:prstGeom>
        </p:spPr>
        <p:txBody>
          <a:bodyPr vert="horz" lIns="0" tIns="0" rIns="0" bIns="0" rtlCol="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lang="en-US"/>
          </a:p>
        </p:txBody>
      </p:sp>
      <p:sp>
        <p:nvSpPr>
          <p:cNvPr id="15" name="Slide Number Placeholder 5">
            <a:extLst>
              <a:ext uri="{FF2B5EF4-FFF2-40B4-BE49-F238E27FC236}">
                <a16:creationId xmlns:a16="http://schemas.microsoft.com/office/drawing/2014/main" id="{CB13EAA2-12E8-EF4C-B6BF-379F97F1287A}"/>
              </a:ext>
            </a:extLst>
          </p:cNvPr>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
        <p:nvSpPr>
          <p:cNvPr id="6" name="Rectangle 5">
            <a:extLst>
              <a:ext uri="{FF2B5EF4-FFF2-40B4-BE49-F238E27FC236}">
                <a16:creationId xmlns:a16="http://schemas.microsoft.com/office/drawing/2014/main" id="{2D8B7B14-5EBB-9E3D-5D1B-B9DA8CD8331B}"/>
              </a:ext>
            </a:extLst>
          </p:cNvPr>
          <p:cNvSpPr/>
          <p:nvPr userDrawn="1"/>
        </p:nvSpPr>
        <p:spPr>
          <a:xfrm>
            <a:off x="-55887" y="-14754"/>
            <a:ext cx="2018501" cy="184666"/>
          </a:xfrm>
          <a:prstGeom prst="rect">
            <a:avLst/>
          </a:prstGeom>
        </p:spPr>
        <p:txBody>
          <a:bodyPr wrap="none">
            <a:spAutoFit/>
          </a:bodyPr>
          <a:lstStyle/>
          <a:p>
            <a:r>
              <a:rPr lang="en-SG" sz="600" b="0" i="0">
                <a:solidFill>
                  <a:srgbClr val="FF0000"/>
                </a:solidFill>
                <a:effectLst/>
                <a:latin typeface="Verdana" panose="020B0604030504040204" pitchFamily="34" charset="0"/>
                <a:ea typeface="Verdana" panose="020B0604030504040204" pitchFamily="34" charset="0"/>
                <a:cs typeface="Verdana" panose="020B0604030504040204" pitchFamily="34" charset="0"/>
              </a:rPr>
              <a:t>Strictly confidential. For internal purposes only.</a:t>
            </a:r>
            <a:endParaRPr lang="en-US"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9048372"/>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 picture containing shape&#10;&#10;Description automatically generated">
            <a:extLst>
              <a:ext uri="{FF2B5EF4-FFF2-40B4-BE49-F238E27FC236}">
                <a16:creationId xmlns:a16="http://schemas.microsoft.com/office/drawing/2014/main" id="{F408BC3D-3297-3642-9CC0-A1F0F9AB39DD}"/>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4" name="Date Placeholder 3"/>
          <p:cNvSpPr>
            <a:spLocks noGrp="1"/>
          </p:cNvSpPr>
          <p:nvPr>
            <p:ph type="dt" sz="half" idx="2"/>
          </p:nvPr>
        </p:nvSpPr>
        <p:spPr>
          <a:xfrm>
            <a:off x="4513308" y="4710578"/>
            <a:ext cx="914400" cy="273844"/>
          </a:xfrm>
          <a:prstGeom prst="rect">
            <a:avLst/>
          </a:prstGeom>
        </p:spPr>
        <p:txBody>
          <a:bodyPr vert="horz" lIns="0" tIns="0" rIns="0" bIns="0" rtlCol="0" anchor="b" anchorCtr="0"/>
          <a:lstStyle>
            <a:lvl1pPr marL="0" marR="0" indent="0" algn="r" defTabSz="457200"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lang="en-US"/>
          </a:p>
        </p:txBody>
      </p:sp>
      <p:sp>
        <p:nvSpPr>
          <p:cNvPr id="5" name="Footer Placeholder 4"/>
          <p:cNvSpPr>
            <a:spLocks noGrp="1"/>
          </p:cNvSpPr>
          <p:nvPr>
            <p:ph type="ftr" sz="quarter" idx="3"/>
          </p:nvPr>
        </p:nvSpPr>
        <p:spPr>
          <a:xfrm>
            <a:off x="227322" y="4626090"/>
            <a:ext cx="3860801" cy="347498"/>
          </a:xfrm>
          <a:prstGeom prst="rect">
            <a:avLst/>
          </a:prstGeom>
        </p:spPr>
        <p:txBody>
          <a:bodyPr vert="horz" lIns="0" tIns="0" rIns="0" bIns="0" rtlCol="0" anchor="b" anchorCtr="0"/>
          <a:lstStyle>
            <a:lvl1pPr marL="0" marR="0" indent="0" algn="l" defTabSz="457200"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lang="en-US"/>
          </a:p>
        </p:txBody>
      </p:sp>
      <p:sp>
        <p:nvSpPr>
          <p:cNvPr id="6" name="Slide Number Placeholder 5"/>
          <p:cNvSpPr>
            <a:spLocks noGrp="1"/>
          </p:cNvSpPr>
          <p:nvPr>
            <p:ph type="sldNum" sz="quarter" idx="4"/>
          </p:nvPr>
        </p:nvSpPr>
        <p:spPr>
          <a:xfrm>
            <a:off x="6079425" y="4710578"/>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
        <p:nvSpPr>
          <p:cNvPr id="7" name="Rectangle 6">
            <a:extLst>
              <a:ext uri="{FF2B5EF4-FFF2-40B4-BE49-F238E27FC236}">
                <a16:creationId xmlns:a16="http://schemas.microsoft.com/office/drawing/2014/main" id="{BEC3C223-4E91-195E-AAAD-FC55BA27A868}"/>
              </a:ext>
            </a:extLst>
          </p:cNvPr>
          <p:cNvSpPr/>
          <p:nvPr userDrawn="1"/>
        </p:nvSpPr>
        <p:spPr>
          <a:xfrm>
            <a:off x="-55887" y="-14754"/>
            <a:ext cx="2018501" cy="184666"/>
          </a:xfrm>
          <a:prstGeom prst="rect">
            <a:avLst/>
          </a:prstGeom>
        </p:spPr>
        <p:txBody>
          <a:bodyPr wrap="none">
            <a:spAutoFit/>
          </a:bodyPr>
          <a:lstStyle/>
          <a:p>
            <a:r>
              <a:rPr lang="en-SG" sz="600" b="0" i="0">
                <a:solidFill>
                  <a:srgbClr val="FF0000"/>
                </a:solidFill>
                <a:effectLst/>
                <a:latin typeface="Verdana" panose="020B0604030504040204" pitchFamily="34" charset="0"/>
                <a:ea typeface="Verdana" panose="020B0604030504040204" pitchFamily="34" charset="0"/>
                <a:cs typeface="Verdana" panose="020B0604030504040204" pitchFamily="34" charset="0"/>
              </a:rPr>
              <a:t>Strictly confidential. For internal purposes only.</a:t>
            </a:r>
            <a:endParaRPr lang="en-US" sz="60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1014035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Lst>
  <p:hf hdr="0" ftr="0" dt="0"/>
  <p:txStyles>
    <p:titleStyle>
      <a:lvl1pPr marL="0" marR="0" indent="0" algn="l" defTabSz="457200" rtl="0" eaLnBrk="1" fontAlgn="auto" latinLnBrk="0" hangingPunct="1">
        <a:lnSpc>
          <a:spcPct val="100000"/>
        </a:lnSpc>
        <a:spcBef>
          <a:spcPct val="0"/>
        </a:spcBef>
        <a:spcAft>
          <a:spcPts val="0"/>
        </a:spcAft>
        <a:buClrTx/>
        <a:buSzTx/>
        <a:buFontTx/>
        <a:buNone/>
        <a:tabLst/>
        <a:defRPr lang="en-US" sz="2700" b="0" i="0" kern="1200" baseline="0" smtClean="0">
          <a:solidFill>
            <a:schemeClr val="tx1"/>
          </a:solidFill>
          <a:latin typeface="Verdana"/>
          <a:ea typeface="+mj-ea"/>
          <a:cs typeface="Verdana"/>
        </a:defRPr>
      </a:lvl1pPr>
    </p:titleStyle>
    <p:bodyStyle>
      <a:lvl1pPr marL="182880" indent="-182880" algn="l" defTabSz="457200" rtl="0" eaLnBrk="1" latinLnBrk="0" hangingPunct="1">
        <a:lnSpc>
          <a:spcPts val="1800"/>
        </a:lnSpc>
        <a:spcBef>
          <a:spcPts val="0"/>
        </a:spcBef>
        <a:spcAft>
          <a:spcPts val="1200"/>
        </a:spcAft>
        <a:buSzPct val="75000"/>
        <a:buFont typeface="Lucida Grande"/>
        <a:buChar char="—"/>
        <a:defRPr sz="1500" b="0" i="0" kern="1200">
          <a:solidFill>
            <a:srgbClr val="000000"/>
          </a:solidFill>
          <a:latin typeface="Verdana"/>
          <a:ea typeface="+mn-ea"/>
          <a:cs typeface="Verdana"/>
        </a:defRPr>
      </a:lvl1pPr>
      <a:lvl2pPr marL="182880" indent="-182880" algn="l" defTabSz="457200" rtl="0" eaLnBrk="1" latinLnBrk="0" hangingPunct="1">
        <a:lnSpc>
          <a:spcPts val="1800"/>
        </a:lnSpc>
        <a:spcBef>
          <a:spcPts val="0"/>
        </a:spcBef>
        <a:spcAft>
          <a:spcPts val="1200"/>
        </a:spcAft>
        <a:buSzPct val="75000"/>
        <a:buFont typeface="Lucida Grande"/>
        <a:buChar char="—"/>
        <a:defRPr sz="1500" kern="1200">
          <a:solidFill>
            <a:srgbClr val="000000"/>
          </a:solidFill>
          <a:latin typeface="Verdana"/>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 picture containing shape&#10;&#10;Description automatically generated">
            <a:extLst>
              <a:ext uri="{FF2B5EF4-FFF2-40B4-BE49-F238E27FC236}">
                <a16:creationId xmlns:a16="http://schemas.microsoft.com/office/drawing/2014/main" id="{F408BC3D-3297-3642-9CC0-A1F0F9AB39DD}"/>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4" name="Date Placeholder 3"/>
          <p:cNvSpPr>
            <a:spLocks noGrp="1"/>
          </p:cNvSpPr>
          <p:nvPr>
            <p:ph type="dt" sz="half" idx="2"/>
          </p:nvPr>
        </p:nvSpPr>
        <p:spPr>
          <a:xfrm>
            <a:off x="4513308" y="4710579"/>
            <a:ext cx="914400" cy="273844"/>
          </a:xfrm>
          <a:prstGeom prst="rect">
            <a:avLst/>
          </a:prstGeom>
        </p:spPr>
        <p:txBody>
          <a:bodyPr vert="horz" lIns="0" tIns="0" rIns="0" bIns="0" rtlCol="0" anchor="b" anchorCtr="0"/>
          <a:lstStyle>
            <a:lvl1pPr marL="0" marR="0" indent="0" algn="r" defTabSz="457189" rtl="0" eaLnBrk="1" fontAlgn="auto" latinLnBrk="0" hangingPunct="1">
              <a:lnSpc>
                <a:spcPct val="100000"/>
              </a:lnSpc>
              <a:spcBef>
                <a:spcPts val="0"/>
              </a:spcBef>
              <a:spcAft>
                <a:spcPts val="0"/>
              </a:spcAft>
              <a:buClrTx/>
              <a:buSzTx/>
              <a:buFontTx/>
              <a:buNone/>
              <a:tabLst/>
              <a:defRPr sz="600">
                <a:solidFill>
                  <a:srgbClr val="717375"/>
                </a:solidFill>
                <a:latin typeface="Verdana"/>
                <a:cs typeface="Verdana"/>
              </a:defRPr>
            </a:lvl1pPr>
          </a:lstStyle>
          <a:p>
            <a:endParaRPr lang="en-US"/>
          </a:p>
        </p:txBody>
      </p:sp>
      <p:sp>
        <p:nvSpPr>
          <p:cNvPr id="5" name="Footer Placeholder 4"/>
          <p:cNvSpPr>
            <a:spLocks noGrp="1"/>
          </p:cNvSpPr>
          <p:nvPr>
            <p:ph type="ftr" sz="quarter" idx="3"/>
          </p:nvPr>
        </p:nvSpPr>
        <p:spPr>
          <a:xfrm>
            <a:off x="227323" y="4626091"/>
            <a:ext cx="3860801" cy="347498"/>
          </a:xfrm>
          <a:prstGeom prst="rect">
            <a:avLst/>
          </a:prstGeom>
        </p:spPr>
        <p:txBody>
          <a:bodyPr vert="horz" lIns="0" tIns="0" rIns="0" bIns="0" rtlCol="0" anchor="b" anchorCtr="0"/>
          <a:lstStyle>
            <a:lvl1pPr marL="0" marR="0" indent="0" algn="l" defTabSz="457189" rtl="0" eaLnBrk="1" fontAlgn="auto" latinLnBrk="0" hangingPunct="1">
              <a:lnSpc>
                <a:spcPct val="100000"/>
              </a:lnSpc>
              <a:spcBef>
                <a:spcPts val="0"/>
              </a:spcBef>
              <a:spcAft>
                <a:spcPts val="0"/>
              </a:spcAft>
              <a:buClrTx/>
              <a:buSzTx/>
              <a:buFontTx/>
              <a:buNone/>
              <a:tabLst/>
              <a:defRPr sz="600" baseline="0">
                <a:solidFill>
                  <a:srgbClr val="717375"/>
                </a:solidFill>
                <a:latin typeface="Verdana"/>
                <a:cs typeface="Verdana"/>
              </a:defRPr>
            </a:lvl1pPr>
          </a:lstStyle>
          <a:p>
            <a:endParaRPr lang="en-US"/>
          </a:p>
        </p:txBody>
      </p:sp>
      <p:sp>
        <p:nvSpPr>
          <p:cNvPr id="6" name="Slide Number Placeholder 5"/>
          <p:cNvSpPr>
            <a:spLocks noGrp="1"/>
          </p:cNvSpPr>
          <p:nvPr>
            <p:ph type="sldNum" sz="quarter" idx="4"/>
          </p:nvPr>
        </p:nvSpPr>
        <p:spPr>
          <a:xfrm>
            <a:off x="6079425" y="4710579"/>
            <a:ext cx="812800" cy="273844"/>
          </a:xfrm>
          <a:prstGeom prst="rect">
            <a:avLst/>
          </a:prstGeom>
        </p:spPr>
        <p:txBody>
          <a:bodyPr vert="horz" lIns="0" tIns="0" rIns="0" bIns="0" rtlCol="0" anchor="b" anchorCtr="0"/>
          <a:lstStyle>
            <a:lvl1pPr algn="r">
              <a:defRPr sz="600">
                <a:solidFill>
                  <a:srgbClr val="717375"/>
                </a:solidFill>
                <a:latin typeface="Verdana"/>
                <a:cs typeface="Verdana"/>
              </a:defRPr>
            </a:lvl1pPr>
          </a:lstStyle>
          <a:p>
            <a:fld id="{091FB279-9B7F-EA43-A4FF-8D5D392C606C}" type="slidenum">
              <a:rPr lang="en-US" smtClean="0"/>
              <a:pPr/>
              <a:t>‹#›</a:t>
            </a:fld>
            <a:endParaRPr lang="en-US"/>
          </a:p>
        </p:txBody>
      </p:sp>
      <p:sp>
        <p:nvSpPr>
          <p:cNvPr id="7" name="Rectangle 6">
            <a:extLst>
              <a:ext uri="{FF2B5EF4-FFF2-40B4-BE49-F238E27FC236}">
                <a16:creationId xmlns:a16="http://schemas.microsoft.com/office/drawing/2014/main" id="{BEC3C223-4E91-195E-AAAD-FC55BA27A868}"/>
              </a:ext>
            </a:extLst>
          </p:cNvPr>
          <p:cNvSpPr/>
          <p:nvPr userDrawn="1"/>
        </p:nvSpPr>
        <p:spPr>
          <a:xfrm>
            <a:off x="-55887" y="-14754"/>
            <a:ext cx="2018501" cy="184666"/>
          </a:xfrm>
          <a:prstGeom prst="rect">
            <a:avLst/>
          </a:prstGeom>
        </p:spPr>
        <p:txBody>
          <a:bodyPr wrap="none">
            <a:spAutoFit/>
          </a:bodyPr>
          <a:lstStyle/>
          <a:p>
            <a:r>
              <a:rPr lang="en-SG" sz="600" b="0" i="0"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Strictly confidential. For internal purposes only.</a:t>
            </a:r>
            <a:endParaRPr lang="en-US" sz="60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39911476"/>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Lst>
  <p:hf hdr="0" ftr="0" dt="0"/>
  <p:txStyles>
    <p:titleStyle>
      <a:lvl1pPr marL="0" marR="0" indent="0" algn="l" defTabSz="457189" rtl="0" eaLnBrk="1" fontAlgn="auto" latinLnBrk="0" hangingPunct="1">
        <a:lnSpc>
          <a:spcPct val="100000"/>
        </a:lnSpc>
        <a:spcBef>
          <a:spcPct val="0"/>
        </a:spcBef>
        <a:spcAft>
          <a:spcPts val="0"/>
        </a:spcAft>
        <a:buClrTx/>
        <a:buSzTx/>
        <a:buFontTx/>
        <a:buNone/>
        <a:tabLst/>
        <a:defRPr lang="en-US" sz="2700" b="0" i="0" kern="1200" baseline="0" smtClean="0">
          <a:solidFill>
            <a:schemeClr val="tx1"/>
          </a:solidFill>
          <a:latin typeface="Verdana"/>
          <a:ea typeface="+mj-ea"/>
          <a:cs typeface="Verdana"/>
        </a:defRPr>
      </a:lvl1pPr>
    </p:titleStyle>
    <p:bodyStyle>
      <a:lvl1pPr marL="182876" indent="-182876" algn="l" defTabSz="457189" rtl="0" eaLnBrk="1" latinLnBrk="0" hangingPunct="1">
        <a:lnSpc>
          <a:spcPts val="1800"/>
        </a:lnSpc>
        <a:spcBef>
          <a:spcPts val="0"/>
        </a:spcBef>
        <a:spcAft>
          <a:spcPts val="1200"/>
        </a:spcAft>
        <a:buSzPct val="75000"/>
        <a:buFont typeface="Lucida Grande"/>
        <a:buChar char="—"/>
        <a:defRPr sz="1500" b="0" i="0" kern="1200">
          <a:solidFill>
            <a:srgbClr val="000000"/>
          </a:solidFill>
          <a:latin typeface="Verdana"/>
          <a:ea typeface="+mn-ea"/>
          <a:cs typeface="Verdana"/>
        </a:defRPr>
      </a:lvl1pPr>
      <a:lvl2pPr marL="182876" indent="-182876" algn="l" defTabSz="457189" rtl="0" eaLnBrk="1" latinLnBrk="0" hangingPunct="1">
        <a:lnSpc>
          <a:spcPts val="1800"/>
        </a:lnSpc>
        <a:spcBef>
          <a:spcPts val="0"/>
        </a:spcBef>
        <a:spcAft>
          <a:spcPts val="1200"/>
        </a:spcAft>
        <a:buSzPct val="75000"/>
        <a:buFont typeface="Lucida Grande"/>
        <a:buChar char="—"/>
        <a:defRPr sz="1500" kern="1200">
          <a:solidFill>
            <a:srgbClr val="000000"/>
          </a:solidFill>
          <a:latin typeface="Verdana"/>
          <a:ea typeface="+mn-ea"/>
          <a:cs typeface="Verdana"/>
        </a:defRPr>
      </a:lvl2pPr>
      <a:lvl3pPr marL="1142972" indent="-228594" algn="l" defTabSz="457189" rtl="0" eaLnBrk="1" latinLnBrk="0" hangingPunct="1">
        <a:spcBef>
          <a:spcPct val="20000"/>
        </a:spcBef>
        <a:buFont typeface="Arial"/>
        <a:buChar char="•"/>
        <a:defRPr sz="2400" kern="1200">
          <a:solidFill>
            <a:schemeClr val="tx1"/>
          </a:solidFill>
          <a:latin typeface="Arial"/>
          <a:ea typeface="+mn-ea"/>
          <a:cs typeface="Arial"/>
        </a:defRPr>
      </a:lvl3pPr>
      <a:lvl4pPr marL="1600160" indent="-228594" algn="l" defTabSz="457189" rtl="0" eaLnBrk="1" latinLnBrk="0" hangingPunct="1">
        <a:spcBef>
          <a:spcPct val="20000"/>
        </a:spcBef>
        <a:buFont typeface="Arial"/>
        <a:buChar char="–"/>
        <a:defRPr sz="2000" kern="1200">
          <a:solidFill>
            <a:schemeClr val="tx1"/>
          </a:solidFill>
          <a:latin typeface="Arial"/>
          <a:ea typeface="+mn-ea"/>
          <a:cs typeface="Arial"/>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10.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1.xml"/><Relationship Id="rId11" Type="http://schemas.openxmlformats.org/officeDocument/2006/relationships/image" Target="../media/image16.jpeg"/><Relationship Id="rId5" Type="http://schemas.openxmlformats.org/officeDocument/2006/relationships/diagramQuickStyle" Target="../diagrams/quickStyle1.xml"/><Relationship Id="rId10" Type="http://schemas.openxmlformats.org/officeDocument/2006/relationships/image" Target="../media/image15.png"/><Relationship Id="rId4" Type="http://schemas.openxmlformats.org/officeDocument/2006/relationships/diagramLayout" Target="../diagrams/layout1.xm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2.xml"/><Relationship Id="rId11" Type="http://schemas.openxmlformats.org/officeDocument/2006/relationships/image" Target="../media/image16.jpeg"/><Relationship Id="rId5" Type="http://schemas.openxmlformats.org/officeDocument/2006/relationships/diagramQuickStyle" Target="../diagrams/quickStyle2.xml"/><Relationship Id="rId10" Type="http://schemas.openxmlformats.org/officeDocument/2006/relationships/image" Target="../media/image15.png"/><Relationship Id="rId4" Type="http://schemas.openxmlformats.org/officeDocument/2006/relationships/diagramLayout" Target="../diagrams/layout2.xml"/><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3.xml"/><Relationship Id="rId11" Type="http://schemas.openxmlformats.org/officeDocument/2006/relationships/image" Target="../media/image16.jpeg"/><Relationship Id="rId5" Type="http://schemas.openxmlformats.org/officeDocument/2006/relationships/diagramQuickStyle" Target="../diagrams/quickStyle3.xml"/><Relationship Id="rId10" Type="http://schemas.openxmlformats.org/officeDocument/2006/relationships/image" Target="../media/image15.png"/><Relationship Id="rId4" Type="http://schemas.openxmlformats.org/officeDocument/2006/relationships/diagramLayout" Target="../diagrams/layout3.xml"/><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hemeOverride" Target="../theme/themeOverride1.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9.png"/><Relationship Id="rId2" Type="http://schemas.openxmlformats.org/officeDocument/2006/relationships/tags" Target="../tags/tag12.xml"/><Relationship Id="rId1" Type="http://schemas.openxmlformats.org/officeDocument/2006/relationships/themeOverride" Target="../theme/themeOverride2.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xml"/><Relationship Id="rId1" Type="http://schemas.openxmlformats.org/officeDocument/2006/relationships/themeOverride" Target="../theme/themeOverride3.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themeOverride" Target="../theme/themeOverride4.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www.csrkch.cz/" TargetMode="External"/><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hyperlink" Target="http://www.oftalmologie.com/" TargetMode="Externa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21.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11.png"/><Relationship Id="rId4" Type="http://schemas.openxmlformats.org/officeDocument/2006/relationships/image" Target="../media/image2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C6708482-043E-4BD0-9F14-686D0D7CA2BA}"/>
              </a:ext>
            </a:extLst>
          </p:cNvPr>
          <p:cNvGraphicFramePr>
            <a:graphicFrameLocks noChangeAspect="1"/>
          </p:cNvGraphicFramePr>
          <p:nvPr>
            <p:custDataLst>
              <p:tags r:id="rId1"/>
            </p:custDataLst>
            <p:extLst>
              <p:ext uri="{D42A27DB-BD31-4B8C-83A1-F6EECF244321}">
                <p14:modId xmlns:p14="http://schemas.microsoft.com/office/powerpoint/2010/main" val="4880132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1" imgH="351" progId="TCLayout.ActiveDocument.1">
                  <p:embed/>
                </p:oleObj>
              </mc:Choice>
              <mc:Fallback>
                <p:oleObj name="think-cell Folie" r:id="rId3" imgW="351" imgH="351" progId="TCLayout.ActiveDocument.1">
                  <p:embed/>
                  <p:pic>
                    <p:nvPicPr>
                      <p:cNvPr id="2" name="Objekt 1" hidden="1">
                        <a:extLst>
                          <a:ext uri="{FF2B5EF4-FFF2-40B4-BE49-F238E27FC236}">
                            <a16:creationId xmlns:a16="http://schemas.microsoft.com/office/drawing/2014/main" id="{C6708482-043E-4BD0-9F14-686D0D7CA2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2E8A29B4-5416-6140-A1FF-13DF595CB8A1}"/>
              </a:ext>
            </a:extLst>
          </p:cNvPr>
          <p:cNvSpPr>
            <a:spLocks noGrp="1"/>
          </p:cNvSpPr>
          <p:nvPr>
            <p:ph type="ctrTitle"/>
          </p:nvPr>
        </p:nvSpPr>
        <p:spPr>
          <a:xfrm>
            <a:off x="685800" y="3923818"/>
            <a:ext cx="7772400" cy="800294"/>
          </a:xfrm>
        </p:spPr>
        <p:txBody>
          <a:bodyPr vert="horz"/>
          <a:lstStyle/>
          <a:p>
            <a:r>
              <a:rPr lang="en-US" dirty="0"/>
              <a:t> BULLETIN.CZ and HSO cooperation</a:t>
            </a:r>
            <a:endParaRPr dirty="0"/>
          </a:p>
        </p:txBody>
      </p:sp>
      <p:pic>
        <p:nvPicPr>
          <p:cNvPr id="5" name="Picture 4">
            <a:extLst>
              <a:ext uri="{FF2B5EF4-FFF2-40B4-BE49-F238E27FC236}">
                <a16:creationId xmlns:a16="http://schemas.microsoft.com/office/drawing/2014/main" id="{48230E44-232E-8B5F-9EAC-A2602C5E1EB9}"/>
              </a:ext>
            </a:extLst>
          </p:cNvPr>
          <p:cNvPicPr>
            <a:picLocks noChangeAspect="1"/>
          </p:cNvPicPr>
          <p:nvPr/>
        </p:nvPicPr>
        <p:blipFill>
          <a:blip r:embed="rId5"/>
          <a:stretch>
            <a:fillRect/>
          </a:stretch>
        </p:blipFill>
        <p:spPr>
          <a:xfrm>
            <a:off x="7211028" y="4350010"/>
            <a:ext cx="1840374" cy="674703"/>
          </a:xfrm>
          <a:prstGeom prst="rect">
            <a:avLst/>
          </a:prstGeom>
        </p:spPr>
      </p:pic>
    </p:spTree>
    <p:extLst>
      <p:ext uri="{BB962C8B-B14F-4D97-AF65-F5344CB8AC3E}">
        <p14:creationId xmlns:p14="http://schemas.microsoft.com/office/powerpoint/2010/main" val="2479759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269076-5C8F-7047-976F-E2A4ACB0BFAD}"/>
              </a:ext>
            </a:extLst>
          </p:cNvPr>
          <p:cNvSpPr>
            <a:spLocks noGrp="1"/>
          </p:cNvSpPr>
          <p:nvPr>
            <p:ph type="ctrTitle"/>
          </p:nvPr>
        </p:nvSpPr>
        <p:spPr/>
        <p:txBody>
          <a:bodyPr/>
          <a:lstStyle/>
          <a:p>
            <a:r>
              <a:rPr lang="en-GB"/>
              <a:t>Market analysis</a:t>
            </a:r>
            <a:endParaRPr lang="en-DE"/>
          </a:p>
        </p:txBody>
      </p:sp>
    </p:spTree>
    <p:extLst>
      <p:ext uri="{BB962C8B-B14F-4D97-AF65-F5344CB8AC3E}">
        <p14:creationId xmlns:p14="http://schemas.microsoft.com/office/powerpoint/2010/main" val="1401185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1149225-A10C-A84B-9CB7-3F05C380F0F8}"/>
              </a:ext>
            </a:extLst>
          </p:cNvPr>
          <p:cNvSpPr>
            <a:spLocks noGrp="1"/>
          </p:cNvSpPr>
          <p:nvPr>
            <p:ph type="title"/>
          </p:nvPr>
        </p:nvSpPr>
        <p:spPr/>
        <p:txBody>
          <a:bodyPr/>
          <a:lstStyle/>
          <a:p>
            <a:r>
              <a:rPr lang="en-US"/>
              <a:t>Market dynamics – Czech Republic</a:t>
            </a:r>
          </a:p>
        </p:txBody>
      </p:sp>
      <p:sp>
        <p:nvSpPr>
          <p:cNvPr id="7" name="Slide Number Placeholder 3">
            <a:extLst>
              <a:ext uri="{FF2B5EF4-FFF2-40B4-BE49-F238E27FC236}">
                <a16:creationId xmlns:a16="http://schemas.microsoft.com/office/drawing/2014/main" id="{B5B98F97-8DFE-A345-9528-4B9AE347A102}"/>
              </a:ext>
            </a:extLst>
          </p:cNvPr>
          <p:cNvSpPr>
            <a:spLocks noGrp="1"/>
          </p:cNvSpPr>
          <p:nvPr>
            <p:ph type="sldNum" sz="quarter" idx="4"/>
          </p:nvPr>
        </p:nvSpPr>
        <p:spPr/>
        <p: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fld id="{6812C44C-09A6-4E76-B4CD-870D7225BD3E}" type="slidenum">
              <a:rPr kumimoji="1" lang="ja-JP" altLang="en-US" sz="500" b="0" i="0" u="none" strike="noStrike" kern="1200" cap="none" spc="0" normalizeH="0" baseline="0" noProof="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rPr>
              <a:pPr marL="0" marR="0" lvl="0" indent="0" algn="ctr" defTabSz="457189" rtl="0" eaLnBrk="1" fontAlgn="auto" latinLnBrk="0" hangingPunct="1">
                <a:lnSpc>
                  <a:spcPct val="100000"/>
                </a:lnSpc>
                <a:spcBef>
                  <a:spcPts val="0"/>
                </a:spcBef>
                <a:spcAft>
                  <a:spcPts val="0"/>
                </a:spcAft>
                <a:buClrTx/>
                <a:buSzTx/>
                <a:buFontTx/>
                <a:buNone/>
                <a:tabLst/>
                <a:defRPr/>
              </a:pPr>
              <a:t>3</a:t>
            </a:fld>
            <a:endParaRPr kumimoji="1" lang="ja-JP" altLang="en-US" sz="500" b="0" i="0" u="none" strike="noStrike" kern="1200" cap="none" spc="0" normalizeH="0" baseline="0" noProof="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endParaRPr>
          </a:p>
        </p:txBody>
      </p:sp>
      <p:sp>
        <p:nvSpPr>
          <p:cNvPr id="6" name="Text Placeholder 5">
            <a:extLst>
              <a:ext uri="{FF2B5EF4-FFF2-40B4-BE49-F238E27FC236}">
                <a16:creationId xmlns:a16="http://schemas.microsoft.com/office/drawing/2014/main" id="{8CF3F145-4A75-4C2A-BE07-9366EC9EF890}"/>
              </a:ext>
            </a:extLst>
          </p:cNvPr>
          <p:cNvSpPr txBox="1">
            <a:spLocks/>
          </p:cNvSpPr>
          <p:nvPr/>
        </p:nvSpPr>
        <p:spPr>
          <a:xfrm>
            <a:off x="239723" y="954594"/>
            <a:ext cx="4113213" cy="317064"/>
          </a:xfrm>
          <a:prstGeom prst="rect">
            <a:avLst/>
          </a:prstGeom>
          <a:solidFill>
            <a:schemeClr val="tx1">
              <a:lumMod val="65000"/>
              <a:lumOff val="35000"/>
            </a:schemeClr>
          </a:solidFill>
        </p:spPr>
        <p:txBody>
          <a:bodyPr anchor="ctr" anchorCtr="0">
            <a:normAutofit/>
          </a:bodyPr>
          <a:lstStyle>
            <a:lvl1pPr marL="182880" indent="-182880" algn="l" defTabSz="457200" rtl="0" eaLnBrk="1" latinLnBrk="0" hangingPunct="1">
              <a:lnSpc>
                <a:spcPct val="120000"/>
              </a:lnSpc>
              <a:spcBef>
                <a:spcPts val="0"/>
              </a:spcBef>
              <a:spcAft>
                <a:spcPts val="900"/>
              </a:spcAft>
              <a:buSzPct val="75000"/>
              <a:buFont typeface="Lucida Grande"/>
              <a:buChar char="—"/>
              <a:defRPr sz="1400" b="0" i="0"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400050" indent="-231775" algn="l" defTabSz="457200" rtl="0" eaLnBrk="1" latinLnBrk="0" hangingPunct="1">
              <a:lnSpc>
                <a:spcPct val="120000"/>
              </a:lnSpc>
              <a:spcBef>
                <a:spcPts val="0"/>
              </a:spcBef>
              <a:spcAft>
                <a:spcPts val="900"/>
              </a:spcAft>
              <a:buSzPct val="75000"/>
              <a:buFont typeface="Lucida Grande"/>
              <a:buChar char="—"/>
              <a:defRPr sz="1400"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457200" rtl="0" eaLnBrk="1" latinLnBrk="0" hangingPunct="1">
              <a:lnSpc>
                <a:spcPct val="120000"/>
              </a:lnSpc>
              <a:spcBef>
                <a:spcPct val="20000"/>
              </a:spcBef>
              <a:buFont typeface="Arial"/>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914400" indent="0" algn="l" defTabSz="457200" rtl="0" eaLnBrk="1" latinLnBrk="0" hangingPunct="1">
              <a:lnSpc>
                <a:spcPct val="120000"/>
              </a:lnSpc>
              <a:spcBef>
                <a:spcPct val="20000"/>
              </a:spcBef>
              <a:buFont typeface="Arial"/>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914400" indent="0" algn="l" defTabSz="457200" rtl="0" eaLnBrk="1" latinLnBrk="0" hangingPunct="1">
              <a:lnSpc>
                <a:spcPct val="120000"/>
              </a:lnSpc>
              <a:spcBef>
                <a:spcPct val="20000"/>
              </a:spcBef>
              <a:buFont typeface="Arial"/>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20000"/>
              </a:lnSpc>
              <a:spcBef>
                <a:spcPts val="0"/>
              </a:spcBef>
              <a:spcAft>
                <a:spcPts val="900"/>
              </a:spcAft>
              <a:buClrTx/>
              <a:buSzPct val="75000"/>
              <a:buFont typeface="Lucida Grande"/>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t>Demographic/ Environment</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1" name="Content Placeholder 6">
            <a:extLst>
              <a:ext uri="{FF2B5EF4-FFF2-40B4-BE49-F238E27FC236}">
                <a16:creationId xmlns:a16="http://schemas.microsoft.com/office/drawing/2014/main" id="{91BF4480-B7AB-4A27-AE3B-5C75CE31D412}"/>
              </a:ext>
            </a:extLst>
          </p:cNvPr>
          <p:cNvSpPr txBox="1">
            <a:spLocks/>
          </p:cNvSpPr>
          <p:nvPr/>
        </p:nvSpPr>
        <p:spPr>
          <a:xfrm>
            <a:off x="15114" y="1325170"/>
            <a:ext cx="4452714" cy="1247406"/>
          </a:xfrm>
          <a:prstGeom prst="rect">
            <a:avLst/>
          </a:prstGeom>
        </p:spPr>
        <p:txBody>
          <a:bodyPr lIns="91440" tIns="45720" rIns="91440" bIns="45720" anchor="t">
            <a:noAutofit/>
          </a:bodyPr>
          <a:lstStyle>
            <a:lvl1pPr marL="182880" indent="-182880" algn="l" defTabSz="457200" rtl="0" eaLnBrk="1" latinLnBrk="0" hangingPunct="1">
              <a:lnSpc>
                <a:spcPts val="1800"/>
              </a:lnSpc>
              <a:spcBef>
                <a:spcPts val="0"/>
              </a:spcBef>
              <a:spcAft>
                <a:spcPts val="1200"/>
              </a:spcAft>
              <a:buSzPct val="75000"/>
              <a:buFont typeface="Lucida Grande"/>
              <a:buChar char="—"/>
              <a:defRPr sz="1500" b="0" i="0" kern="1200">
                <a:solidFill>
                  <a:srgbClr val="000000"/>
                </a:solidFill>
                <a:latin typeface="Verdana"/>
                <a:ea typeface="+mn-ea"/>
                <a:cs typeface="Verdana"/>
              </a:defRPr>
            </a:lvl1pPr>
            <a:lvl2pPr marL="182880" indent="-182880" algn="l" defTabSz="457200" rtl="0" eaLnBrk="1" latinLnBrk="0" hangingPunct="1">
              <a:lnSpc>
                <a:spcPts val="1800"/>
              </a:lnSpc>
              <a:spcBef>
                <a:spcPts val="0"/>
              </a:spcBef>
              <a:spcAft>
                <a:spcPts val="1200"/>
              </a:spcAft>
              <a:buSzPct val="75000"/>
              <a:buFont typeface="Lucida Grande"/>
              <a:buChar char="—"/>
              <a:defRPr sz="1500" kern="1200">
                <a:solidFill>
                  <a:srgbClr val="000000"/>
                </a:solidFill>
                <a:latin typeface="Verdana"/>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kumimoji="0" lang="en-GB" sz="1000" b="0" i="0" u="none" strike="noStrike" kern="1200" cap="none" spc="0" normalizeH="0" baseline="0" noProof="0">
                <a:ln>
                  <a:noFill/>
                </a:ln>
                <a:solidFill>
                  <a:srgbClr val="000000"/>
                </a:solidFill>
                <a:effectLst/>
                <a:uLnTx/>
                <a:uFillTx/>
                <a:latin typeface="Verdana"/>
                <a:ea typeface="Verdana"/>
              </a:rPr>
              <a:t>Population 10,8 </a:t>
            </a:r>
            <a:r>
              <a:rPr kumimoji="0" lang="en-GB" sz="1000" b="0" i="0" u="none" strike="noStrike" kern="1200" cap="none" spc="0" normalizeH="0" baseline="0" noProof="0" err="1">
                <a:ln>
                  <a:noFill/>
                </a:ln>
                <a:solidFill>
                  <a:srgbClr val="000000"/>
                </a:solidFill>
                <a:effectLst/>
                <a:uLnTx/>
                <a:uFillTx/>
                <a:latin typeface="Verdana"/>
                <a:ea typeface="Verdana"/>
              </a:rPr>
              <a:t>mio</a:t>
            </a:r>
            <a:r>
              <a:rPr kumimoji="0" lang="en-GB" sz="1000" b="0" i="0" u="none" strike="noStrike" kern="1200" cap="none" spc="0" normalizeH="0" baseline="0" noProof="0">
                <a:ln>
                  <a:noFill/>
                </a:ln>
                <a:solidFill>
                  <a:srgbClr val="000000"/>
                </a:solidFill>
                <a:effectLst/>
                <a:uLnTx/>
                <a:uFillTx/>
                <a:latin typeface="Verdana"/>
                <a:ea typeface="Verdana"/>
              </a:rPr>
              <a:t>, l</a:t>
            </a:r>
            <a:r>
              <a:rPr kumimoji="0" lang="cs-CZ" sz="1000" b="0" i="0" u="none" strike="noStrike" kern="1200" cap="none" spc="0" normalizeH="0" baseline="0" noProof="0" err="1">
                <a:ln>
                  <a:noFill/>
                </a:ln>
                <a:solidFill>
                  <a:srgbClr val="000000"/>
                </a:solidFill>
                <a:effectLst/>
                <a:uLnTx/>
                <a:uFillTx/>
                <a:latin typeface="Verdana"/>
                <a:ea typeface="Verdana"/>
              </a:rPr>
              <a:t>ife</a:t>
            </a:r>
            <a:r>
              <a:rPr kumimoji="0" lang="cs-CZ" sz="1000" b="0" i="0" u="none" strike="noStrike" kern="1200" cap="none" spc="0" normalizeH="0" baseline="0" noProof="0">
                <a:ln>
                  <a:noFill/>
                </a:ln>
                <a:solidFill>
                  <a:srgbClr val="000000"/>
                </a:solidFill>
                <a:effectLst/>
                <a:uLnTx/>
                <a:uFillTx/>
                <a:latin typeface="Verdana"/>
                <a:ea typeface="Verdana"/>
              </a:rPr>
              <a:t> </a:t>
            </a:r>
            <a:r>
              <a:rPr kumimoji="0" lang="cs-CZ" sz="1000" b="0" i="0" u="none" strike="noStrike" kern="1200" cap="none" spc="0" normalizeH="0" baseline="0" noProof="0" err="1">
                <a:ln>
                  <a:noFill/>
                </a:ln>
                <a:solidFill>
                  <a:srgbClr val="000000"/>
                </a:solidFill>
                <a:effectLst/>
                <a:uLnTx/>
                <a:uFillTx/>
                <a:latin typeface="Verdana"/>
                <a:ea typeface="Verdana"/>
              </a:rPr>
              <a:t>expectancy</a:t>
            </a:r>
            <a:r>
              <a:rPr kumimoji="0" lang="cs-CZ" sz="1000" b="0" i="0" u="none" strike="noStrike" kern="1200" cap="none" spc="0" normalizeH="0" baseline="0" noProof="0">
                <a:ln>
                  <a:noFill/>
                </a:ln>
                <a:solidFill>
                  <a:srgbClr val="000000"/>
                </a:solidFill>
                <a:effectLst/>
                <a:uLnTx/>
                <a:uFillTx/>
                <a:latin typeface="Verdana"/>
                <a:ea typeface="Verdana"/>
              </a:rPr>
              <a:t> </a:t>
            </a:r>
            <a:r>
              <a:rPr kumimoji="0" lang="en-GB" sz="1000" b="0" i="0" u="none" strike="noStrike" kern="1200" cap="none" spc="0" normalizeH="0" baseline="0" noProof="0">
                <a:ln>
                  <a:noFill/>
                </a:ln>
                <a:solidFill>
                  <a:srgbClr val="000000"/>
                </a:solidFill>
                <a:effectLst/>
                <a:uLnTx/>
                <a:uFillTx/>
                <a:latin typeface="Verdana"/>
                <a:ea typeface="Verdana"/>
              </a:rPr>
              <a:t>81/75 years </a:t>
            </a:r>
            <a:r>
              <a:rPr lang="en-US" sz="1000">
                <a:ea typeface="Verdana"/>
              </a:rPr>
              <a:t>(</a:t>
            </a:r>
            <a:r>
              <a:rPr kumimoji="0" lang="en-GB" sz="1000" b="0" i="0" u="none" strike="noStrike" kern="1200" cap="none" spc="0" normalizeH="0" baseline="0" noProof="0">
                <a:ln>
                  <a:noFill/>
                </a:ln>
                <a:solidFill>
                  <a:srgbClr val="000000"/>
                </a:solidFill>
                <a:effectLst/>
                <a:uLnTx/>
                <a:uFillTx/>
                <a:latin typeface="Verdana"/>
                <a:ea typeface="Verdana"/>
              </a:rPr>
              <a:t>women/men)</a:t>
            </a:r>
            <a:br>
              <a:rPr kumimoji="0" lang="en-GB" sz="1000" b="0" i="0" u="none" strike="noStrike" kern="1200" cap="none" spc="0" normalizeH="0" baseline="0" noProof="0">
                <a:ln>
                  <a:noFill/>
                </a:ln>
                <a:solidFill>
                  <a:srgbClr val="000000"/>
                </a:solidFill>
                <a:effectLst/>
                <a:uLnTx/>
                <a:uFillTx/>
                <a:latin typeface="Verdana"/>
                <a:ea typeface="Verdana"/>
              </a:rPr>
            </a:br>
            <a:r>
              <a:rPr kumimoji="0" lang="en-GB" sz="1000" b="0" i="0" u="none" strike="noStrike" kern="1200" cap="none" spc="0" normalizeH="0" baseline="0" noProof="0">
                <a:ln>
                  <a:noFill/>
                </a:ln>
                <a:solidFill>
                  <a:srgbClr val="000000"/>
                </a:solidFill>
                <a:effectLst/>
                <a:uLnTx/>
                <a:uFillTx/>
                <a:latin typeface="Verdana"/>
                <a:ea typeface="Verdana"/>
              </a:rPr>
              <a:t>Population &gt;65 years 2,21 </a:t>
            </a:r>
            <a:r>
              <a:rPr kumimoji="0" lang="en-GB" sz="1000" b="0" i="0" u="none" strike="noStrike" kern="1200" cap="none" spc="0" normalizeH="0" baseline="0" noProof="0" err="1">
                <a:ln>
                  <a:noFill/>
                </a:ln>
                <a:solidFill>
                  <a:srgbClr val="000000"/>
                </a:solidFill>
                <a:effectLst/>
                <a:uLnTx/>
                <a:uFillTx/>
                <a:latin typeface="Verdana"/>
                <a:ea typeface="Verdana"/>
              </a:rPr>
              <a:t>mio</a:t>
            </a:r>
            <a:r>
              <a:rPr kumimoji="0" lang="en-GB" sz="1000" b="0" i="0" u="none" strike="noStrike" kern="1200" cap="none" spc="0" normalizeH="0" baseline="0" noProof="0">
                <a:ln>
                  <a:noFill/>
                </a:ln>
                <a:solidFill>
                  <a:srgbClr val="000000"/>
                </a:solidFill>
                <a:effectLst/>
                <a:uLnTx/>
                <a:uFillTx/>
                <a:latin typeface="Verdana"/>
                <a:ea typeface="Verdana"/>
              </a:rPr>
              <a:t> (20,5 %)</a:t>
            </a:r>
          </a:p>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kumimoji="0" lang="en-GB" sz="1000" b="0" i="0" u="none" strike="noStrike" kern="1200" cap="none" spc="0" normalizeH="0" baseline="0" noProof="0">
                <a:ln>
                  <a:noFill/>
                </a:ln>
                <a:solidFill>
                  <a:srgbClr val="000000"/>
                </a:solidFill>
                <a:effectLst/>
                <a:uLnTx/>
                <a:uFillTx/>
                <a:latin typeface="Verdana"/>
                <a:ea typeface="Verdana"/>
              </a:rPr>
              <a:t>Private healthcare – pure private sector is very small; private doctors and clinics work through agreements with health insurance companies adding some co-payment</a:t>
            </a:r>
          </a:p>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lang="en-GB" sz="1000">
                <a:ea typeface="Verdana"/>
              </a:rPr>
              <a:t>Public healthcare – high quality, majority of new technologies are available in state hospitals, general problem with doctor ageing and care availability in the regions</a:t>
            </a:r>
            <a:endParaRPr kumimoji="0" lang="en-GB" sz="10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endParaRPr>
          </a:p>
        </p:txBody>
      </p:sp>
      <p:sp>
        <p:nvSpPr>
          <p:cNvPr id="12" name="Text Placeholder 5">
            <a:extLst>
              <a:ext uri="{FF2B5EF4-FFF2-40B4-BE49-F238E27FC236}">
                <a16:creationId xmlns:a16="http://schemas.microsoft.com/office/drawing/2014/main" id="{176E4966-3E59-4256-B4D5-8BCD3EEFFBB5}"/>
              </a:ext>
            </a:extLst>
          </p:cNvPr>
          <p:cNvSpPr txBox="1">
            <a:spLocks/>
          </p:cNvSpPr>
          <p:nvPr/>
        </p:nvSpPr>
        <p:spPr>
          <a:xfrm>
            <a:off x="4830584" y="954594"/>
            <a:ext cx="4113213" cy="317064"/>
          </a:xfrm>
          <a:prstGeom prst="rect">
            <a:avLst/>
          </a:prstGeom>
          <a:solidFill>
            <a:schemeClr val="tx1">
              <a:lumMod val="65000"/>
              <a:lumOff val="35000"/>
            </a:schemeClr>
          </a:solidFill>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Regulatory/ Reimbursement</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3" name="Content Placeholder 6">
            <a:extLst>
              <a:ext uri="{FF2B5EF4-FFF2-40B4-BE49-F238E27FC236}">
                <a16:creationId xmlns:a16="http://schemas.microsoft.com/office/drawing/2014/main" id="{5E3D3D3B-CE92-4DFD-85CA-D10D05DF6E0F}"/>
              </a:ext>
            </a:extLst>
          </p:cNvPr>
          <p:cNvSpPr txBox="1">
            <a:spLocks/>
          </p:cNvSpPr>
          <p:nvPr/>
        </p:nvSpPr>
        <p:spPr>
          <a:xfrm>
            <a:off x="4835618" y="1417478"/>
            <a:ext cx="4113213" cy="14210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lnSpc>
                <a:spcPts val="1200"/>
              </a:lnSpc>
              <a:spcBef>
                <a:spcPts val="0"/>
              </a:spcBef>
              <a:buSzPct val="75000"/>
              <a:defRPr/>
            </a:pPr>
            <a:r>
              <a:rPr kumimoji="0" lang="en-GB" sz="1000" b="0" i="0" u="none" strike="noStrike" kern="1200" cap="none" spc="0" normalizeH="0" baseline="0" noProof="0" dirty="0">
                <a:ln>
                  <a:noFill/>
                </a:ln>
                <a:solidFill>
                  <a:srgbClr val="000000"/>
                </a:solidFill>
                <a:effectLst/>
                <a:uLnTx/>
                <a:uFillTx/>
                <a:latin typeface="Verdana"/>
                <a:ea typeface="Verdana"/>
                <a:cs typeface="+mn-cs"/>
              </a:rPr>
              <a:t>Cataract operation is fully reimbursed by state health insurance</a:t>
            </a:r>
          </a:p>
          <a:p>
            <a:pPr defTabSz="457200">
              <a:lnSpc>
                <a:spcPts val="1200"/>
              </a:lnSpc>
              <a:spcBef>
                <a:spcPts val="0"/>
              </a:spcBef>
              <a:buSzPct val="75000"/>
              <a:defRPr/>
            </a:pPr>
            <a:r>
              <a:rPr lang="en-GB" sz="1000" dirty="0">
                <a:solidFill>
                  <a:srgbClr val="000000"/>
                </a:solidFill>
                <a:latin typeface="Verdana"/>
                <a:ea typeface="Verdana"/>
              </a:rPr>
              <a:t>This covers basic IOLs (</a:t>
            </a:r>
            <a:r>
              <a:rPr lang="en-GB" sz="1000" dirty="0" err="1">
                <a:solidFill>
                  <a:srgbClr val="000000"/>
                </a:solidFill>
                <a:latin typeface="Verdana"/>
                <a:ea typeface="Verdana"/>
              </a:rPr>
              <a:t>monofocal</a:t>
            </a:r>
            <a:r>
              <a:rPr lang="en-GB" sz="1000" dirty="0">
                <a:solidFill>
                  <a:srgbClr val="000000"/>
                </a:solidFill>
                <a:latin typeface="Verdana"/>
                <a:ea typeface="Verdana"/>
              </a:rPr>
              <a:t>), differentiation between hydrophobic a hydrophilic, reimbursement through “package codes”</a:t>
            </a:r>
          </a:p>
          <a:p>
            <a:pPr defTabSz="457200">
              <a:lnSpc>
                <a:spcPts val="1200"/>
              </a:lnSpc>
              <a:spcBef>
                <a:spcPts val="0"/>
              </a:spcBef>
              <a:buSzPct val="75000"/>
              <a:defRPr/>
            </a:pPr>
            <a:r>
              <a:rPr kumimoji="0" lang="en-GB" sz="1000" b="0" i="0" u="none" strike="noStrike" kern="1200" cap="none" spc="0" normalizeH="0" baseline="0" noProof="0" dirty="0">
                <a:ln>
                  <a:noFill/>
                </a:ln>
                <a:solidFill>
                  <a:srgbClr val="000000"/>
                </a:solidFill>
                <a:effectLst/>
                <a:uLnTx/>
                <a:uFillTx/>
                <a:latin typeface="Verdana"/>
                <a:ea typeface="Verdana"/>
                <a:cs typeface="+mn-cs"/>
              </a:rPr>
              <a:t>Clinics ask for co-payment for services (e.g. package: individual examination, retina check, senior surgeon, multifocal IOL)</a:t>
            </a:r>
          </a:p>
        </p:txBody>
      </p:sp>
      <p:sp>
        <p:nvSpPr>
          <p:cNvPr id="14" name="Text Placeholder 5">
            <a:extLst>
              <a:ext uri="{FF2B5EF4-FFF2-40B4-BE49-F238E27FC236}">
                <a16:creationId xmlns:a16="http://schemas.microsoft.com/office/drawing/2014/main" id="{3B14F3A5-19B0-4DCD-82E7-977C9E4E27F5}"/>
              </a:ext>
            </a:extLst>
          </p:cNvPr>
          <p:cNvSpPr txBox="1">
            <a:spLocks/>
          </p:cNvSpPr>
          <p:nvPr/>
        </p:nvSpPr>
        <p:spPr>
          <a:xfrm>
            <a:off x="239723" y="3016425"/>
            <a:ext cx="4113213" cy="317064"/>
          </a:xfrm>
          <a:prstGeom prst="rect">
            <a:avLst/>
          </a:prstGeom>
          <a:solidFill>
            <a:schemeClr val="tx1">
              <a:lumMod val="65000"/>
              <a:lumOff val="35000"/>
            </a:schemeClr>
          </a:solidFill>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Economy</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5" name="Content Placeholder 6">
            <a:extLst>
              <a:ext uri="{FF2B5EF4-FFF2-40B4-BE49-F238E27FC236}">
                <a16:creationId xmlns:a16="http://schemas.microsoft.com/office/drawing/2014/main" id="{81CBD808-7F36-4C22-BB03-342649DB79C7}"/>
              </a:ext>
            </a:extLst>
          </p:cNvPr>
          <p:cNvSpPr txBox="1">
            <a:spLocks/>
          </p:cNvSpPr>
          <p:nvPr/>
        </p:nvSpPr>
        <p:spPr>
          <a:xfrm>
            <a:off x="239723" y="3457466"/>
            <a:ext cx="4113213" cy="14628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189">
              <a:lnSpc>
                <a:spcPts val="1200"/>
              </a:lnSpc>
              <a:spcBef>
                <a:spcPts val="0"/>
              </a:spcBef>
              <a:buSzPct val="75000"/>
              <a:defRPr/>
            </a:pPr>
            <a:r>
              <a:rPr kumimoji="0" lang="en-US" sz="1000" b="0" i="0" u="none" strike="noStrike" kern="1200" cap="none" spc="0" normalizeH="0" baseline="0" noProof="0" dirty="0">
                <a:ln>
                  <a:noFill/>
                </a:ln>
                <a:solidFill>
                  <a:srgbClr val="000000"/>
                </a:solidFill>
                <a:effectLst/>
                <a:uLnTx/>
                <a:uFillTx/>
                <a:latin typeface="Verdana"/>
                <a:ea typeface="Verdana"/>
                <a:cs typeface="+mn-cs"/>
              </a:rPr>
              <a:t>Economic growth 2024 vs 2023: +1,0% (weak growth)</a:t>
            </a:r>
          </a:p>
          <a:p>
            <a:pPr defTabSz="457189">
              <a:lnSpc>
                <a:spcPts val="1200"/>
              </a:lnSpc>
              <a:spcBef>
                <a:spcPts val="0"/>
              </a:spcBef>
              <a:buSzPct val="75000"/>
              <a:defRPr/>
            </a:pPr>
            <a:r>
              <a:rPr lang="en-US" sz="1000" dirty="0">
                <a:solidFill>
                  <a:srgbClr val="000000"/>
                </a:solidFill>
                <a:latin typeface="Verdana"/>
                <a:ea typeface="Verdana"/>
              </a:rPr>
              <a:t>Overlook for 2025: +1,3%</a:t>
            </a:r>
            <a:endParaRPr kumimoji="0" lang="en-US" sz="1000" b="0" i="0" u="none" strike="noStrike" kern="1200" cap="none" spc="0" normalizeH="0" baseline="0" noProof="0" dirty="0">
              <a:ln>
                <a:noFill/>
              </a:ln>
              <a:solidFill>
                <a:srgbClr val="000000"/>
              </a:solidFill>
              <a:effectLst/>
              <a:uLnTx/>
              <a:uFillTx/>
              <a:latin typeface="Verdana"/>
              <a:ea typeface="Verdana"/>
              <a:cs typeface="+mn-cs"/>
            </a:endParaRPr>
          </a:p>
          <a:p>
            <a:pPr defTabSz="457189">
              <a:lnSpc>
                <a:spcPts val="1200"/>
              </a:lnSpc>
              <a:spcBef>
                <a:spcPts val="0"/>
              </a:spcBef>
              <a:buSzPct val="75000"/>
              <a:defRPr/>
            </a:pPr>
            <a:r>
              <a:rPr kumimoji="0" lang="en-US" sz="1000" b="0" i="0" u="none" strike="noStrike" kern="1200" cap="none" spc="0" normalizeH="0" baseline="0" noProof="0" dirty="0">
                <a:ln>
                  <a:noFill/>
                </a:ln>
                <a:solidFill>
                  <a:srgbClr val="000000"/>
                </a:solidFill>
                <a:effectLst/>
                <a:uLnTx/>
                <a:uFillTx/>
                <a:latin typeface="Verdana"/>
                <a:ea typeface="Verdana"/>
                <a:cs typeface="+mn-cs"/>
              </a:rPr>
              <a:t>Unemployment: 3,8% </a:t>
            </a:r>
          </a:p>
          <a:p>
            <a:pPr defTabSz="457189">
              <a:lnSpc>
                <a:spcPts val="1200"/>
              </a:lnSpc>
              <a:spcBef>
                <a:spcPts val="0"/>
              </a:spcBef>
              <a:buSzPct val="75000"/>
              <a:defRPr/>
            </a:pPr>
            <a:r>
              <a:rPr kumimoji="0" lang="en-US" sz="1000" b="0" i="0" u="none" strike="noStrike" kern="1200" cap="none" spc="0" normalizeH="0" baseline="0" noProof="0" dirty="0">
                <a:ln>
                  <a:noFill/>
                </a:ln>
                <a:solidFill>
                  <a:srgbClr val="000000"/>
                </a:solidFill>
                <a:effectLst/>
                <a:uLnTx/>
                <a:uFillTx/>
                <a:latin typeface="Verdana"/>
                <a:ea typeface="Verdana"/>
                <a:cs typeface="+mn-cs"/>
              </a:rPr>
              <a:t>Government debt: 42,8 % of GDP</a:t>
            </a:r>
          </a:p>
          <a:p>
            <a:pPr defTabSz="457189">
              <a:lnSpc>
                <a:spcPts val="1200"/>
              </a:lnSpc>
              <a:spcBef>
                <a:spcPts val="0"/>
              </a:spcBef>
              <a:buSzPct val="75000"/>
              <a:defRPr/>
            </a:pPr>
            <a:r>
              <a:rPr lang="en-US" sz="1000" dirty="0">
                <a:solidFill>
                  <a:srgbClr val="000000"/>
                </a:solidFill>
                <a:latin typeface="Verdana"/>
                <a:ea typeface="Verdana"/>
              </a:rPr>
              <a:t>Avg income: 40 854,- CZK (1 812 EUR)</a:t>
            </a:r>
            <a:endParaRPr kumimoji="0" lang="en-US" sz="1000" b="0" i="0" u="none" strike="noStrike" kern="1200" cap="none" spc="0" normalizeH="0" baseline="0" noProof="0" dirty="0">
              <a:ln>
                <a:noFill/>
              </a:ln>
              <a:solidFill>
                <a:srgbClr val="000000"/>
              </a:solidFill>
              <a:effectLst/>
              <a:uLnTx/>
              <a:uFillTx/>
              <a:latin typeface="Verdana"/>
              <a:ea typeface="Verdana"/>
              <a:cs typeface="+mn-cs"/>
            </a:endParaRPr>
          </a:p>
          <a:p>
            <a:pPr defTabSz="457189">
              <a:lnSpc>
                <a:spcPts val="1200"/>
              </a:lnSpc>
              <a:spcBef>
                <a:spcPts val="0"/>
              </a:spcBef>
              <a:buSzPct val="75000"/>
              <a:defRPr/>
            </a:pPr>
            <a:r>
              <a:rPr kumimoji="0" lang="en-US" sz="1000" b="0" i="0" u="none" strike="noStrike" kern="1200" cap="none" spc="0" normalizeH="0" baseline="0" noProof="0" dirty="0">
                <a:ln>
                  <a:noFill/>
                </a:ln>
                <a:solidFill>
                  <a:srgbClr val="000000"/>
                </a:solidFill>
                <a:effectLst/>
                <a:uLnTx/>
                <a:uFillTx/>
                <a:latin typeface="Verdana"/>
                <a:ea typeface="Verdana"/>
                <a:cs typeface="+mn-cs"/>
              </a:rPr>
              <a:t>CZK/EUR 202</a:t>
            </a:r>
            <a:r>
              <a:rPr lang="cs-CZ" sz="1000" dirty="0">
                <a:solidFill>
                  <a:srgbClr val="000000"/>
                </a:solidFill>
                <a:latin typeface="Verdana"/>
                <a:ea typeface="Verdana"/>
              </a:rPr>
              <a:t>5</a:t>
            </a:r>
            <a:r>
              <a:rPr kumimoji="0" lang="en-US" sz="1000" b="0" i="0" u="none" strike="noStrike" kern="1200" cap="none" spc="0" normalizeH="0" baseline="0" noProof="0" dirty="0">
                <a:ln>
                  <a:noFill/>
                </a:ln>
                <a:solidFill>
                  <a:srgbClr val="000000"/>
                </a:solidFill>
                <a:effectLst/>
                <a:uLnTx/>
                <a:uFillTx/>
                <a:latin typeface="Verdana"/>
                <a:ea typeface="Verdana"/>
                <a:cs typeface="+mn-cs"/>
              </a:rPr>
              <a:t> vs 202</a:t>
            </a:r>
            <a:r>
              <a:rPr kumimoji="0" lang="cs-CZ" sz="1000" b="0" i="0" u="none" strike="noStrike" kern="1200" cap="none" spc="0" normalizeH="0" baseline="0" noProof="0" dirty="0">
                <a:ln>
                  <a:noFill/>
                </a:ln>
                <a:solidFill>
                  <a:srgbClr val="000000"/>
                </a:solidFill>
                <a:effectLst/>
                <a:uLnTx/>
                <a:uFillTx/>
                <a:latin typeface="Verdana"/>
                <a:ea typeface="Verdana"/>
                <a:cs typeface="+mn-cs"/>
              </a:rPr>
              <a:t>4</a:t>
            </a:r>
            <a:r>
              <a:rPr kumimoji="0" lang="en-US" sz="1000" b="0" i="0" u="none" strike="noStrike" kern="1200" cap="none" spc="0" normalizeH="0" baseline="0" noProof="0" dirty="0">
                <a:ln>
                  <a:noFill/>
                </a:ln>
                <a:solidFill>
                  <a:srgbClr val="000000"/>
                </a:solidFill>
                <a:effectLst/>
                <a:uLnTx/>
                <a:uFillTx/>
                <a:latin typeface="Verdana"/>
                <a:ea typeface="Verdana"/>
                <a:cs typeface="+mn-cs"/>
              </a:rPr>
              <a:t> </a:t>
            </a:r>
            <a:r>
              <a:rPr kumimoji="0" lang="cs-CZ" sz="1000" b="0" i="0" u="none" strike="noStrike" kern="1200" cap="none" spc="0" normalizeH="0" baseline="0" noProof="0" dirty="0">
                <a:ln>
                  <a:noFill/>
                </a:ln>
                <a:solidFill>
                  <a:srgbClr val="000000"/>
                </a:solidFill>
                <a:effectLst/>
                <a:uLnTx/>
                <a:uFillTx/>
                <a:latin typeface="Verdana"/>
                <a:ea typeface="Verdana"/>
                <a:cs typeface="+mn-cs"/>
              </a:rPr>
              <a:t>re</a:t>
            </a:r>
            <a:r>
              <a:rPr kumimoji="0" lang="en-US" sz="1000" b="0" i="0" u="none" strike="noStrike" kern="1200" cap="none" spc="0" normalizeH="0" baseline="0" noProof="0" dirty="0">
                <a:ln>
                  <a:noFill/>
                </a:ln>
                <a:solidFill>
                  <a:srgbClr val="000000"/>
                </a:solidFill>
                <a:effectLst/>
                <a:uLnTx/>
                <a:uFillTx/>
                <a:latin typeface="Verdana"/>
                <a:ea typeface="Verdana"/>
                <a:cs typeface="+mn-cs"/>
              </a:rPr>
              <a:t>valuation of 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DE"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6" name="Text Placeholder 5">
            <a:extLst>
              <a:ext uri="{FF2B5EF4-FFF2-40B4-BE49-F238E27FC236}">
                <a16:creationId xmlns:a16="http://schemas.microsoft.com/office/drawing/2014/main" id="{32809935-3E2E-48B1-A503-1871378755E7}"/>
              </a:ext>
            </a:extLst>
          </p:cNvPr>
          <p:cNvSpPr txBox="1">
            <a:spLocks/>
          </p:cNvSpPr>
          <p:nvPr/>
        </p:nvSpPr>
        <p:spPr>
          <a:xfrm>
            <a:off x="4830584" y="2771136"/>
            <a:ext cx="4113213" cy="317064"/>
          </a:xfrm>
          <a:prstGeom prst="rect">
            <a:avLst/>
          </a:prstGeom>
          <a:solidFill>
            <a:schemeClr val="tx1">
              <a:lumMod val="65000"/>
              <a:lumOff val="35000"/>
            </a:schemeClr>
          </a:solidFill>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Key Product launches/ Competition</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7" name="Content Placeholder 6">
            <a:extLst>
              <a:ext uri="{FF2B5EF4-FFF2-40B4-BE49-F238E27FC236}">
                <a16:creationId xmlns:a16="http://schemas.microsoft.com/office/drawing/2014/main" id="{CE6EB6AD-F513-419E-9372-58A0C81FA75B}"/>
              </a:ext>
            </a:extLst>
          </p:cNvPr>
          <p:cNvSpPr txBox="1">
            <a:spLocks/>
          </p:cNvSpPr>
          <p:nvPr/>
        </p:nvSpPr>
        <p:spPr>
          <a:xfrm>
            <a:off x="4827013" y="3187664"/>
            <a:ext cx="4113213" cy="2019050"/>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245" marR="0" lvl="0" indent="-182245" algn="l" defTabSz="457189" rtl="0" eaLnBrk="1" fontAlgn="auto" latinLnBrk="0" hangingPunct="1">
              <a:lnSpc>
                <a:spcPct val="150000"/>
              </a:lnSpc>
              <a:spcBef>
                <a:spcPts val="0"/>
              </a:spcBef>
              <a:spcAft>
                <a:spcPts val="0"/>
              </a:spcAft>
              <a:buClrTx/>
              <a:buSzPct val="75000"/>
              <a:buFont typeface="Lucida Grande"/>
              <a:buChar char="—"/>
              <a:tabLst/>
              <a:defRPr/>
            </a:pPr>
            <a:r>
              <a:rPr kumimoji="0" lang="de-DE" sz="1000" b="1" i="0" u="none" strike="noStrike" kern="1200" cap="none" spc="0" normalizeH="0" baseline="0" noProof="0" dirty="0">
                <a:ln>
                  <a:noFill/>
                </a:ln>
                <a:solidFill>
                  <a:srgbClr val="000000"/>
                </a:solidFill>
                <a:effectLst/>
                <a:uLnTx/>
                <a:uFillTx/>
                <a:latin typeface="Verdana"/>
                <a:ea typeface="Verdana"/>
                <a:cs typeface="+mn-cs"/>
              </a:rPr>
              <a:t>Zeiss</a:t>
            </a:r>
            <a:r>
              <a:rPr kumimoji="0" lang="de-DE" sz="1000" b="0" i="0" u="none" strike="noStrike" kern="1200" cap="none" spc="0" normalizeH="0" baseline="0" noProof="0" dirty="0">
                <a:ln>
                  <a:noFill/>
                </a:ln>
                <a:solidFill>
                  <a:srgbClr val="000000"/>
                </a:solidFill>
                <a:effectLst/>
                <a:uLnTx/>
                <a:uFillTx/>
                <a:latin typeface="Verdana"/>
                <a:ea typeface="Verdana"/>
                <a:cs typeface="+mn-cs"/>
              </a:rPr>
              <a:t>: </a:t>
            </a:r>
            <a:r>
              <a:rPr kumimoji="0" lang="en-US" sz="1000" b="0" i="0" u="none" strike="noStrike" kern="1200" cap="none" spc="0" normalizeH="0" baseline="0" noProof="0" dirty="0">
                <a:ln>
                  <a:noFill/>
                </a:ln>
                <a:solidFill>
                  <a:srgbClr val="000000"/>
                </a:solidFill>
                <a:effectLst/>
                <a:uLnTx/>
                <a:uFillTx/>
                <a:latin typeface="Verdana"/>
                <a:ea typeface="Verdana"/>
                <a:cs typeface="+mn-cs"/>
              </a:rPr>
              <a:t>no major new IOL launches in 2024–25</a:t>
            </a:r>
            <a:endParaRPr kumimoji="0" lang="de-DE" sz="1000" b="0" i="0" u="none" strike="noStrike" kern="1200" cap="none" spc="0" normalizeH="0" baseline="0" noProof="0" dirty="0">
              <a:ln>
                <a:noFill/>
              </a:ln>
              <a:solidFill>
                <a:srgbClr val="000000"/>
              </a:solidFill>
              <a:effectLst/>
              <a:uLnTx/>
              <a:uFillTx/>
              <a:latin typeface="Verdana"/>
              <a:ea typeface="Verdana"/>
              <a:cs typeface="+mn-cs"/>
            </a:endParaRPr>
          </a:p>
          <a:p>
            <a:pPr marL="182245" lvl="0" indent="-182245" defTabSz="457189">
              <a:lnSpc>
                <a:spcPct val="150000"/>
              </a:lnSpc>
              <a:spcBef>
                <a:spcPts val="0"/>
              </a:spcBef>
              <a:buSzPct val="75000"/>
              <a:buFont typeface="Lucida Grande"/>
              <a:buChar char="—"/>
              <a:defRPr/>
            </a:pPr>
            <a:r>
              <a:rPr kumimoji="0" lang="de-DE" sz="1000" b="1" i="0" u="none" strike="noStrike" kern="1200" cap="none" spc="0" normalizeH="0" baseline="0" noProof="0" dirty="0">
                <a:ln>
                  <a:noFill/>
                </a:ln>
                <a:solidFill>
                  <a:srgbClr val="000000"/>
                </a:solidFill>
                <a:effectLst/>
                <a:uLnTx/>
                <a:uFillTx/>
                <a:latin typeface="Verdana"/>
                <a:ea typeface="Verdana"/>
                <a:cs typeface="+mn-cs"/>
              </a:rPr>
              <a:t>Alcon</a:t>
            </a:r>
            <a:r>
              <a:rPr kumimoji="0" lang="de-DE" sz="1000" b="0" i="0" u="none" strike="noStrike" kern="1200" cap="none" spc="0" normalizeH="0" baseline="0" noProof="0" dirty="0">
                <a:ln>
                  <a:noFill/>
                </a:ln>
                <a:solidFill>
                  <a:srgbClr val="000000"/>
                </a:solidFill>
                <a:effectLst/>
                <a:uLnTx/>
                <a:uFillTx/>
                <a:latin typeface="Verdana"/>
                <a:ea typeface="Verdana"/>
                <a:cs typeface="+mn-cs"/>
              </a:rPr>
              <a:t>: </a:t>
            </a:r>
            <a:r>
              <a:rPr kumimoji="0" lang="it-IT" sz="1000" b="0" i="0" u="none" strike="noStrike" kern="1200" cap="none" spc="0" normalizeH="0" baseline="0" noProof="0" dirty="0">
                <a:ln>
                  <a:noFill/>
                </a:ln>
                <a:solidFill>
                  <a:srgbClr val="000000"/>
                </a:solidFill>
                <a:effectLst/>
                <a:uLnTx/>
                <a:uFillTx/>
                <a:latin typeface="Verdana"/>
                <a:ea typeface="Verdana"/>
                <a:cs typeface="+mn-cs"/>
              </a:rPr>
              <a:t>Clareon® PanOptix® Pro Trifocal IOL</a:t>
            </a:r>
            <a:r>
              <a:rPr lang="it-IT" sz="1000" dirty="0">
                <a:solidFill>
                  <a:srgbClr val="000000"/>
                </a:solidFill>
                <a:latin typeface="Verdana"/>
                <a:ea typeface="Verdana"/>
              </a:rPr>
              <a:t>, Vivity® </a:t>
            </a:r>
            <a:r>
              <a:rPr kumimoji="0" lang="it-IT" sz="1000" b="0" i="0" u="none" strike="noStrike" kern="1200" cap="none" spc="0" normalizeH="0" baseline="0" noProof="0" dirty="0">
                <a:ln>
                  <a:noFill/>
                </a:ln>
                <a:solidFill>
                  <a:srgbClr val="000000"/>
                </a:solidFill>
                <a:effectLst/>
                <a:uLnTx/>
                <a:uFillTx/>
                <a:latin typeface="Verdana"/>
                <a:ea typeface="Verdana"/>
                <a:cs typeface="+mn-cs"/>
              </a:rPr>
              <a:t>EDOF</a:t>
            </a:r>
            <a:endParaRPr kumimoji="0" lang="en-GB" sz="1000" b="0" i="0" u="none" strike="noStrike" kern="1200" cap="none" spc="0" normalizeH="0" baseline="0" noProof="0" dirty="0">
              <a:ln>
                <a:noFill/>
              </a:ln>
              <a:solidFill>
                <a:srgbClr val="000000"/>
              </a:solidFill>
              <a:effectLst/>
              <a:uLnTx/>
              <a:uFillTx/>
              <a:latin typeface="Verdana"/>
              <a:ea typeface="Verdana"/>
              <a:cs typeface="+mn-cs"/>
            </a:endParaRPr>
          </a:p>
          <a:p>
            <a:pPr marL="182245" marR="0" lvl="0" indent="-182245" algn="l" defTabSz="457189" rtl="0" eaLnBrk="1" fontAlgn="auto" latinLnBrk="0" hangingPunct="1">
              <a:lnSpc>
                <a:spcPct val="150000"/>
              </a:lnSpc>
              <a:spcBef>
                <a:spcPts val="0"/>
              </a:spcBef>
              <a:spcAft>
                <a:spcPts val="0"/>
              </a:spcAft>
              <a:buClrTx/>
              <a:buSzPct val="75000"/>
              <a:buFont typeface="Lucida Grande"/>
              <a:buChar char="—"/>
              <a:tabLst/>
              <a:defRPr/>
            </a:pPr>
            <a:r>
              <a:rPr kumimoji="0" lang="de-DE" sz="1000" b="1" i="0" u="none" strike="noStrike" kern="1200" cap="none" spc="0" normalizeH="0" baseline="0" noProof="0" dirty="0">
                <a:ln>
                  <a:noFill/>
                </a:ln>
                <a:solidFill>
                  <a:srgbClr val="000000"/>
                </a:solidFill>
                <a:effectLst/>
                <a:uLnTx/>
                <a:uFillTx/>
                <a:latin typeface="Verdana"/>
                <a:ea typeface="Verdana"/>
                <a:cs typeface="+mn-cs"/>
              </a:rPr>
              <a:t>JJVS</a:t>
            </a:r>
            <a:r>
              <a:rPr kumimoji="0" lang="de-DE" sz="1000" b="0" i="0" u="none" strike="noStrike" kern="1200" cap="none" spc="0" normalizeH="0" baseline="0" noProof="0" dirty="0">
                <a:ln>
                  <a:noFill/>
                </a:ln>
                <a:solidFill>
                  <a:srgbClr val="000000"/>
                </a:solidFill>
                <a:effectLst/>
                <a:uLnTx/>
                <a:uFillTx/>
                <a:latin typeface="Verdana"/>
                <a:ea typeface="Verdana"/>
                <a:cs typeface="+mn-cs"/>
              </a:rPr>
              <a:t>:TECNIS Odyssey </a:t>
            </a:r>
            <a:r>
              <a:rPr kumimoji="0" lang="de-DE" sz="1000" b="0" i="0" u="none" strike="noStrike" kern="1200" cap="none" spc="0" normalizeH="0" baseline="0" noProof="0" dirty="0" err="1">
                <a:ln>
                  <a:noFill/>
                </a:ln>
                <a:solidFill>
                  <a:srgbClr val="000000"/>
                </a:solidFill>
                <a:effectLst/>
                <a:uLnTx/>
                <a:uFillTx/>
                <a:latin typeface="Verdana"/>
                <a:ea typeface="Verdana"/>
                <a:cs typeface="+mn-cs"/>
              </a:rPr>
              <a:t>Trifocal</a:t>
            </a:r>
            <a:r>
              <a:rPr kumimoji="0" lang="de-DE" sz="1000" b="0" i="0" u="none" strike="noStrike" kern="1200" cap="none" spc="0" normalizeH="0" baseline="0" noProof="0" dirty="0">
                <a:ln>
                  <a:noFill/>
                </a:ln>
                <a:solidFill>
                  <a:srgbClr val="000000"/>
                </a:solidFill>
                <a:effectLst/>
                <a:uLnTx/>
                <a:uFillTx/>
                <a:latin typeface="Verdana"/>
                <a:ea typeface="Verdana"/>
                <a:cs typeface="+mn-cs"/>
              </a:rPr>
              <a:t> IOL</a:t>
            </a:r>
            <a:endParaRPr lang="de-DE" sz="1000" b="0" i="0" u="none" strike="noStrike" kern="1200" cap="none" spc="0" normalizeH="0" baseline="0" noProof="0" dirty="0">
              <a:ln>
                <a:noFill/>
              </a:ln>
              <a:solidFill>
                <a:srgbClr val="000000"/>
              </a:solidFill>
              <a:effectLst/>
              <a:uLnTx/>
              <a:uFillTx/>
              <a:latin typeface="Verdana"/>
              <a:ea typeface="Verdana"/>
            </a:endParaRPr>
          </a:p>
          <a:p>
            <a:pPr marL="182245" indent="-182245" defTabSz="457189">
              <a:lnSpc>
                <a:spcPct val="150000"/>
              </a:lnSpc>
              <a:spcBef>
                <a:spcPts val="0"/>
              </a:spcBef>
              <a:buSzPct val="75000"/>
              <a:buFont typeface="Lucida Grande"/>
              <a:buChar char="—"/>
              <a:defRPr/>
            </a:pPr>
            <a:r>
              <a:rPr lang="de-DE" sz="1000" b="1" dirty="0" err="1">
                <a:solidFill>
                  <a:srgbClr val="000000"/>
                </a:solidFill>
                <a:latin typeface="Verdana"/>
                <a:ea typeface="Verdana"/>
              </a:rPr>
              <a:t>Rayner</a:t>
            </a:r>
            <a:r>
              <a:rPr lang="de-DE" sz="1000" dirty="0">
                <a:solidFill>
                  <a:srgbClr val="000000"/>
                </a:solidFill>
                <a:latin typeface="Verdana"/>
                <a:ea typeface="Verdana"/>
              </a:rPr>
              <a:t>: Galaxy</a:t>
            </a:r>
            <a:r>
              <a:rPr lang="it-IT" sz="1000" dirty="0">
                <a:solidFill>
                  <a:srgbClr val="000000"/>
                </a:solidFill>
                <a:latin typeface="Verdana"/>
                <a:ea typeface="Verdana"/>
              </a:rPr>
              <a:t>®</a:t>
            </a:r>
            <a:r>
              <a:rPr lang="de-DE" sz="1000" dirty="0">
                <a:solidFill>
                  <a:srgbClr val="000000"/>
                </a:solidFill>
                <a:latin typeface="Verdana"/>
                <a:ea typeface="Verdana"/>
              </a:rPr>
              <a:t> EDOF</a:t>
            </a:r>
            <a:endParaRPr kumimoji="0" lang="en-GB" sz="1000" b="0" i="0" u="none" strike="noStrike" kern="1200" cap="none" spc="0" normalizeH="0" baseline="0" noProof="0" dirty="0">
              <a:ln>
                <a:noFill/>
              </a:ln>
              <a:solidFill>
                <a:srgbClr val="000000"/>
              </a:solidFill>
              <a:effectLst/>
              <a:uLnTx/>
              <a:uFillTx/>
              <a:latin typeface="Verdana"/>
              <a:ea typeface="Verdana"/>
              <a:cs typeface="+mn-cs"/>
            </a:endParaRPr>
          </a:p>
          <a:p>
            <a:pPr marL="182245" lvl="0" indent="-182245" defTabSz="457189">
              <a:lnSpc>
                <a:spcPct val="150000"/>
              </a:lnSpc>
              <a:spcBef>
                <a:spcPts val="0"/>
              </a:spcBef>
              <a:buSzPct val="75000"/>
              <a:buFont typeface="Lucida Grande"/>
              <a:buChar char="—"/>
              <a:defRPr/>
            </a:pPr>
            <a:r>
              <a:rPr kumimoji="0" lang="en-US" sz="1000" b="1" i="0" u="none" strike="noStrike" kern="1200" cap="none" spc="0" normalizeH="0" baseline="0" noProof="0" dirty="0" err="1">
                <a:ln>
                  <a:noFill/>
                </a:ln>
                <a:solidFill>
                  <a:srgbClr val="000000"/>
                </a:solidFill>
                <a:effectLst/>
                <a:uLnTx/>
                <a:uFillTx/>
                <a:latin typeface="Verdana"/>
                <a:ea typeface="Verdana"/>
                <a:cs typeface="+mn-cs"/>
              </a:rPr>
              <a:t>Medicontur</a:t>
            </a:r>
            <a:r>
              <a:rPr kumimoji="0" lang="en-US" sz="1000" b="1" i="0" u="none" strike="noStrike" kern="1200" cap="none" spc="0" normalizeH="0" baseline="0" noProof="0" dirty="0">
                <a:ln>
                  <a:noFill/>
                </a:ln>
                <a:solidFill>
                  <a:srgbClr val="000000"/>
                </a:solidFill>
                <a:effectLst/>
                <a:uLnTx/>
                <a:uFillTx/>
                <a:latin typeface="Verdana"/>
                <a:ea typeface="Verdana"/>
                <a:cs typeface="+mn-cs"/>
              </a:rPr>
              <a:t>: </a:t>
            </a:r>
            <a:r>
              <a:rPr kumimoji="0" lang="en-US" sz="1000" i="0" u="none" strike="noStrike" kern="1200" cap="none" spc="0" normalizeH="0" baseline="0" noProof="0" dirty="0">
                <a:ln>
                  <a:noFill/>
                </a:ln>
                <a:solidFill>
                  <a:srgbClr val="000000"/>
                </a:solidFill>
                <a:effectLst/>
                <a:uLnTx/>
                <a:uFillTx/>
                <a:latin typeface="Verdana"/>
                <a:ea typeface="Verdana"/>
                <a:cs typeface="+mn-cs"/>
              </a:rPr>
              <a:t>ELON EDOF</a:t>
            </a:r>
            <a:endParaRPr kumimoji="0" lang="en-GB" sz="1000" i="1" u="none" strike="noStrike" kern="1200" cap="none" spc="0" normalizeH="0" baseline="0" noProof="0" dirty="0">
              <a:ln>
                <a:noFill/>
              </a:ln>
              <a:solidFill>
                <a:srgbClr val="000000"/>
              </a:solidFill>
              <a:effectLst/>
              <a:uLnTx/>
              <a:uFillTx/>
              <a:latin typeface="Verdana"/>
              <a:ea typeface="Verdana"/>
              <a:cs typeface="+mn-cs"/>
            </a:endParaRPr>
          </a:p>
          <a:p>
            <a:pPr marL="182245" marR="0" lvl="0" indent="-182245" algn="l" defTabSz="457189" rtl="0" eaLnBrk="1" fontAlgn="auto" latinLnBrk="0" hangingPunct="1">
              <a:lnSpc>
                <a:spcPct val="150000"/>
              </a:lnSpc>
              <a:spcBef>
                <a:spcPts val="0"/>
              </a:spcBef>
              <a:spcAft>
                <a:spcPts val="0"/>
              </a:spcAft>
              <a:buClrTx/>
              <a:buSzPct val="75000"/>
              <a:buFont typeface="Lucida Grande"/>
              <a:buChar char="—"/>
              <a:tabLst/>
              <a:defRPr/>
            </a:pPr>
            <a:endParaRPr kumimoji="0" lang="en-GB" sz="1000" b="0" i="0" u="none" strike="noStrike" kern="1200" cap="none" spc="0" normalizeH="0" baseline="0" noProof="0" dirty="0">
              <a:ln>
                <a:noFill/>
              </a:ln>
              <a:solidFill>
                <a:srgbClr val="000000"/>
              </a:solidFill>
              <a:effectLst/>
              <a:uLnTx/>
              <a:uFillTx/>
              <a:latin typeface="Verdana"/>
              <a:ea typeface="Verdana"/>
              <a:cs typeface="+mn-cs"/>
            </a:endParaRPr>
          </a:p>
          <a:p>
            <a:pPr marL="182245" marR="0" lvl="0" indent="-182245" algn="l" defTabSz="457189" rtl="0" eaLnBrk="1" fontAlgn="auto" latinLnBrk="0" hangingPunct="1">
              <a:lnSpc>
                <a:spcPct val="150000"/>
              </a:lnSpc>
              <a:spcBef>
                <a:spcPts val="0"/>
              </a:spcBef>
              <a:spcAft>
                <a:spcPts val="0"/>
              </a:spcAft>
              <a:buClrTx/>
              <a:buSzPct val="75000"/>
              <a:buFont typeface="Lucida Grande"/>
              <a:buChar char="—"/>
              <a:tabLst/>
              <a:defRPr/>
            </a:pPr>
            <a:endParaRPr kumimoji="0" lang="de-DE" sz="1000" b="0" i="0" u="none" strike="noStrike" kern="1200" cap="none" spc="0" normalizeH="0" baseline="0" noProof="0" dirty="0">
              <a:ln>
                <a:noFill/>
              </a:ln>
              <a:solidFill>
                <a:srgbClr val="000000"/>
              </a:solidFill>
              <a:effectLst/>
              <a:uLnTx/>
              <a:uFillTx/>
              <a:latin typeface="Verdana"/>
              <a:ea typeface="Verdana"/>
              <a:cs typeface="+mn-cs"/>
            </a:endParaRPr>
          </a:p>
          <a:p>
            <a:pPr marL="639445" marR="0" lvl="2" indent="-182245" algn="l" defTabSz="457189" rtl="0" eaLnBrk="1" fontAlgn="auto" latinLnBrk="0" hangingPunct="1">
              <a:lnSpc>
                <a:spcPct val="150000"/>
              </a:lnSpc>
              <a:spcBef>
                <a:spcPts val="0"/>
              </a:spcBef>
              <a:spcAft>
                <a:spcPts val="0"/>
              </a:spcAft>
              <a:buClrTx/>
              <a:buSzPct val="75000"/>
              <a:buFont typeface="Lucida Grande"/>
              <a:buChar char="—"/>
              <a:tabLst/>
              <a:defRPr/>
            </a:pPr>
            <a:endParaRPr kumimoji="0" lang="de-DE"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669094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9E250-A9D4-418E-1696-401E39657FC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FD367C7-B7F1-D775-63D4-9B95A3F7EA68}"/>
              </a:ext>
            </a:extLst>
          </p:cNvPr>
          <p:cNvSpPr>
            <a:spLocks noGrp="1"/>
          </p:cNvSpPr>
          <p:nvPr>
            <p:ph type="title"/>
          </p:nvPr>
        </p:nvSpPr>
        <p:spPr/>
        <p:txBody>
          <a:bodyPr/>
          <a:lstStyle/>
          <a:p>
            <a:r>
              <a:rPr lang="en-US"/>
              <a:t>Market dynamics – Slovak Republic</a:t>
            </a:r>
          </a:p>
        </p:txBody>
      </p:sp>
      <p:sp>
        <p:nvSpPr>
          <p:cNvPr id="7" name="Slide Number Placeholder 3">
            <a:extLst>
              <a:ext uri="{FF2B5EF4-FFF2-40B4-BE49-F238E27FC236}">
                <a16:creationId xmlns:a16="http://schemas.microsoft.com/office/drawing/2014/main" id="{6B2CDB95-6EF1-1592-DFA9-F6FF8398D3F6}"/>
              </a:ext>
            </a:extLst>
          </p:cNvPr>
          <p:cNvSpPr>
            <a:spLocks noGrp="1"/>
          </p:cNvSpPr>
          <p:nvPr>
            <p:ph type="sldNum" sz="quarter" idx="4"/>
          </p:nvPr>
        </p:nvSpPr>
        <p:spPr/>
        <p: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fld id="{6812C44C-09A6-4E76-B4CD-870D7225BD3E}" type="slidenum">
              <a:rPr kumimoji="1" lang="ja-JP" altLang="en-US" sz="500" b="0" i="0" u="none" strike="noStrike" kern="1200" cap="none" spc="0" normalizeH="0" baseline="0" noProof="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rPr>
              <a:pPr marL="0" marR="0" lvl="0" indent="0" algn="ctr" defTabSz="457189" rtl="0" eaLnBrk="1" fontAlgn="auto" latinLnBrk="0" hangingPunct="1">
                <a:lnSpc>
                  <a:spcPct val="100000"/>
                </a:lnSpc>
                <a:spcBef>
                  <a:spcPts val="0"/>
                </a:spcBef>
                <a:spcAft>
                  <a:spcPts val="0"/>
                </a:spcAft>
                <a:buClrTx/>
                <a:buSzTx/>
                <a:buFontTx/>
                <a:buNone/>
                <a:tabLst/>
                <a:defRPr/>
              </a:pPr>
              <a:t>4</a:t>
            </a:fld>
            <a:endParaRPr kumimoji="1" lang="ja-JP" altLang="en-US" sz="500" b="0" i="0" u="none" strike="noStrike" kern="1200" cap="none" spc="0" normalizeH="0" baseline="0" noProof="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endParaRPr>
          </a:p>
        </p:txBody>
      </p:sp>
      <p:sp>
        <p:nvSpPr>
          <p:cNvPr id="6" name="Text Placeholder 5">
            <a:extLst>
              <a:ext uri="{FF2B5EF4-FFF2-40B4-BE49-F238E27FC236}">
                <a16:creationId xmlns:a16="http://schemas.microsoft.com/office/drawing/2014/main" id="{20F366D3-DFA9-1B5A-9AF2-7F7D41F32D41}"/>
              </a:ext>
            </a:extLst>
          </p:cNvPr>
          <p:cNvSpPr txBox="1">
            <a:spLocks/>
          </p:cNvSpPr>
          <p:nvPr/>
        </p:nvSpPr>
        <p:spPr>
          <a:xfrm>
            <a:off x="239723" y="954594"/>
            <a:ext cx="4113213" cy="317064"/>
          </a:xfrm>
          <a:prstGeom prst="rect">
            <a:avLst/>
          </a:prstGeom>
          <a:solidFill>
            <a:schemeClr val="tx1">
              <a:lumMod val="65000"/>
              <a:lumOff val="35000"/>
            </a:schemeClr>
          </a:solidFill>
        </p:spPr>
        <p:txBody>
          <a:bodyPr anchor="ctr" anchorCtr="0">
            <a:normAutofit/>
          </a:bodyPr>
          <a:lstStyle>
            <a:lvl1pPr marL="182880" indent="-182880" algn="l" defTabSz="457200" rtl="0" eaLnBrk="1" latinLnBrk="0" hangingPunct="1">
              <a:lnSpc>
                <a:spcPct val="120000"/>
              </a:lnSpc>
              <a:spcBef>
                <a:spcPts val="0"/>
              </a:spcBef>
              <a:spcAft>
                <a:spcPts val="900"/>
              </a:spcAft>
              <a:buSzPct val="75000"/>
              <a:buFont typeface="Lucida Grande"/>
              <a:buChar char="—"/>
              <a:defRPr sz="1400" b="0" i="0"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400050" indent="-231775" algn="l" defTabSz="457200" rtl="0" eaLnBrk="1" latinLnBrk="0" hangingPunct="1">
              <a:lnSpc>
                <a:spcPct val="120000"/>
              </a:lnSpc>
              <a:spcBef>
                <a:spcPts val="0"/>
              </a:spcBef>
              <a:spcAft>
                <a:spcPts val="900"/>
              </a:spcAft>
              <a:buSzPct val="75000"/>
              <a:buFont typeface="Lucida Grande"/>
              <a:buChar char="—"/>
              <a:defRPr sz="1400"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457200" rtl="0" eaLnBrk="1" latinLnBrk="0" hangingPunct="1">
              <a:lnSpc>
                <a:spcPct val="120000"/>
              </a:lnSpc>
              <a:spcBef>
                <a:spcPct val="20000"/>
              </a:spcBef>
              <a:buFont typeface="Arial"/>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914400" indent="0" algn="l" defTabSz="457200" rtl="0" eaLnBrk="1" latinLnBrk="0" hangingPunct="1">
              <a:lnSpc>
                <a:spcPct val="120000"/>
              </a:lnSpc>
              <a:spcBef>
                <a:spcPct val="20000"/>
              </a:spcBef>
              <a:buFont typeface="Arial"/>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914400" indent="0" algn="l" defTabSz="457200" rtl="0" eaLnBrk="1" latinLnBrk="0" hangingPunct="1">
              <a:lnSpc>
                <a:spcPct val="120000"/>
              </a:lnSpc>
              <a:spcBef>
                <a:spcPct val="20000"/>
              </a:spcBef>
              <a:buFont typeface="Arial"/>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20000"/>
              </a:lnSpc>
              <a:spcBef>
                <a:spcPts val="0"/>
              </a:spcBef>
              <a:spcAft>
                <a:spcPts val="900"/>
              </a:spcAft>
              <a:buClrTx/>
              <a:buSzPct val="75000"/>
              <a:buFont typeface="Lucida Grande"/>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t>Demographic/ Environment</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1" name="Content Placeholder 6">
            <a:extLst>
              <a:ext uri="{FF2B5EF4-FFF2-40B4-BE49-F238E27FC236}">
                <a16:creationId xmlns:a16="http://schemas.microsoft.com/office/drawing/2014/main" id="{F996BEEC-79EE-95B8-4711-C4BE2535D043}"/>
              </a:ext>
            </a:extLst>
          </p:cNvPr>
          <p:cNvSpPr txBox="1">
            <a:spLocks/>
          </p:cNvSpPr>
          <p:nvPr/>
        </p:nvSpPr>
        <p:spPr>
          <a:xfrm>
            <a:off x="15114" y="1325169"/>
            <a:ext cx="4452714" cy="1462879"/>
          </a:xfrm>
          <a:prstGeom prst="rect">
            <a:avLst/>
          </a:prstGeom>
        </p:spPr>
        <p:txBody>
          <a:bodyPr lIns="91440" tIns="45720" rIns="91440" bIns="45720" anchor="t">
            <a:noAutofit/>
          </a:bodyPr>
          <a:lstStyle>
            <a:lvl1pPr marL="182880" indent="-182880" algn="l" defTabSz="457200" rtl="0" eaLnBrk="1" latinLnBrk="0" hangingPunct="1">
              <a:lnSpc>
                <a:spcPts val="1800"/>
              </a:lnSpc>
              <a:spcBef>
                <a:spcPts val="0"/>
              </a:spcBef>
              <a:spcAft>
                <a:spcPts val="1200"/>
              </a:spcAft>
              <a:buSzPct val="75000"/>
              <a:buFont typeface="Lucida Grande"/>
              <a:buChar char="—"/>
              <a:defRPr sz="1500" b="0" i="0" kern="1200">
                <a:solidFill>
                  <a:srgbClr val="000000"/>
                </a:solidFill>
                <a:latin typeface="Verdana"/>
                <a:ea typeface="+mn-ea"/>
                <a:cs typeface="Verdana"/>
              </a:defRPr>
            </a:lvl1pPr>
            <a:lvl2pPr marL="182880" indent="-182880" algn="l" defTabSz="457200" rtl="0" eaLnBrk="1" latinLnBrk="0" hangingPunct="1">
              <a:lnSpc>
                <a:spcPts val="1800"/>
              </a:lnSpc>
              <a:spcBef>
                <a:spcPts val="0"/>
              </a:spcBef>
              <a:spcAft>
                <a:spcPts val="1200"/>
              </a:spcAft>
              <a:buSzPct val="75000"/>
              <a:buFont typeface="Lucida Grande"/>
              <a:buChar char="—"/>
              <a:defRPr sz="1500" kern="1200">
                <a:solidFill>
                  <a:srgbClr val="000000"/>
                </a:solidFill>
                <a:latin typeface="Verdana"/>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kumimoji="0" lang="en-GB" sz="1000" b="0" i="0" u="none" strike="noStrike" kern="1200" cap="none" spc="0" normalizeH="0" baseline="0" noProof="0">
                <a:ln>
                  <a:noFill/>
                </a:ln>
                <a:solidFill>
                  <a:srgbClr val="000000"/>
                </a:solidFill>
                <a:effectLst/>
                <a:uLnTx/>
                <a:uFillTx/>
                <a:latin typeface="Verdana"/>
                <a:ea typeface="Verdana"/>
              </a:rPr>
              <a:t>Population 5,4 </a:t>
            </a:r>
            <a:r>
              <a:rPr kumimoji="0" lang="en-GB" sz="1000" b="0" i="0" u="none" strike="noStrike" kern="1200" cap="none" spc="0" normalizeH="0" baseline="0" noProof="0" err="1">
                <a:ln>
                  <a:noFill/>
                </a:ln>
                <a:solidFill>
                  <a:srgbClr val="000000"/>
                </a:solidFill>
                <a:effectLst/>
                <a:uLnTx/>
                <a:uFillTx/>
                <a:latin typeface="Verdana"/>
                <a:ea typeface="Verdana"/>
              </a:rPr>
              <a:t>mio</a:t>
            </a:r>
            <a:r>
              <a:rPr kumimoji="0" lang="en-GB" sz="1000" b="0" i="0" u="none" strike="noStrike" kern="1200" cap="none" spc="0" normalizeH="0" baseline="0" noProof="0">
                <a:ln>
                  <a:noFill/>
                </a:ln>
                <a:solidFill>
                  <a:srgbClr val="000000"/>
                </a:solidFill>
                <a:effectLst/>
                <a:uLnTx/>
                <a:uFillTx/>
                <a:latin typeface="Verdana"/>
                <a:ea typeface="Verdana"/>
              </a:rPr>
              <a:t>, l</a:t>
            </a:r>
            <a:r>
              <a:rPr kumimoji="0" lang="cs-CZ" sz="1000" b="0" i="0" u="none" strike="noStrike" kern="1200" cap="none" spc="0" normalizeH="0" baseline="0" noProof="0" err="1">
                <a:ln>
                  <a:noFill/>
                </a:ln>
                <a:solidFill>
                  <a:srgbClr val="000000"/>
                </a:solidFill>
                <a:effectLst/>
                <a:uLnTx/>
                <a:uFillTx/>
                <a:latin typeface="Verdana"/>
                <a:ea typeface="Verdana"/>
              </a:rPr>
              <a:t>ife</a:t>
            </a:r>
            <a:r>
              <a:rPr kumimoji="0" lang="cs-CZ" sz="1000" b="0" i="0" u="none" strike="noStrike" kern="1200" cap="none" spc="0" normalizeH="0" baseline="0" noProof="0">
                <a:ln>
                  <a:noFill/>
                </a:ln>
                <a:solidFill>
                  <a:srgbClr val="000000"/>
                </a:solidFill>
                <a:effectLst/>
                <a:uLnTx/>
                <a:uFillTx/>
                <a:latin typeface="Verdana"/>
                <a:ea typeface="Verdana"/>
              </a:rPr>
              <a:t> </a:t>
            </a:r>
            <a:r>
              <a:rPr kumimoji="0" lang="cs-CZ" sz="1000" b="0" i="0" u="none" strike="noStrike" kern="1200" cap="none" spc="0" normalizeH="0" baseline="0" noProof="0" err="1">
                <a:ln>
                  <a:noFill/>
                </a:ln>
                <a:solidFill>
                  <a:srgbClr val="000000"/>
                </a:solidFill>
                <a:effectLst/>
                <a:uLnTx/>
                <a:uFillTx/>
                <a:latin typeface="Verdana"/>
                <a:ea typeface="Verdana"/>
              </a:rPr>
              <a:t>expectancy</a:t>
            </a:r>
            <a:r>
              <a:rPr kumimoji="0" lang="cs-CZ" sz="1000" b="0" i="0" u="none" strike="noStrike" kern="1200" cap="none" spc="0" normalizeH="0" baseline="0" noProof="0">
                <a:ln>
                  <a:noFill/>
                </a:ln>
                <a:solidFill>
                  <a:srgbClr val="000000"/>
                </a:solidFill>
                <a:effectLst/>
                <a:uLnTx/>
                <a:uFillTx/>
                <a:latin typeface="Verdana"/>
                <a:ea typeface="Verdana"/>
              </a:rPr>
              <a:t> </a:t>
            </a:r>
            <a:r>
              <a:rPr kumimoji="0" lang="en-GB" sz="1000" b="0" i="0" u="none" strike="noStrike" kern="1200" cap="none" spc="0" normalizeH="0" baseline="0" noProof="0">
                <a:ln>
                  <a:noFill/>
                </a:ln>
                <a:solidFill>
                  <a:srgbClr val="000000"/>
                </a:solidFill>
                <a:effectLst/>
                <a:uLnTx/>
                <a:uFillTx/>
                <a:latin typeface="Verdana"/>
                <a:ea typeface="Verdana"/>
              </a:rPr>
              <a:t>78,65 years </a:t>
            </a:r>
          </a:p>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kumimoji="0" lang="en-GB" sz="1000" b="0" i="0" u="none" strike="noStrike" kern="1200" cap="none" spc="0" normalizeH="0" baseline="0" noProof="0">
                <a:ln>
                  <a:noFill/>
                </a:ln>
                <a:solidFill>
                  <a:srgbClr val="000000"/>
                </a:solidFill>
                <a:effectLst/>
                <a:uLnTx/>
                <a:uFillTx/>
                <a:latin typeface="Verdana"/>
                <a:ea typeface="Verdana"/>
              </a:rPr>
              <a:t>Population &gt;65 years 0,918 </a:t>
            </a:r>
            <a:r>
              <a:rPr kumimoji="0" lang="en-GB" sz="1000" b="0" i="0" u="none" strike="noStrike" kern="1200" cap="none" spc="0" normalizeH="0" baseline="0" noProof="0" err="1">
                <a:ln>
                  <a:noFill/>
                </a:ln>
                <a:solidFill>
                  <a:srgbClr val="000000"/>
                </a:solidFill>
                <a:effectLst/>
                <a:uLnTx/>
                <a:uFillTx/>
                <a:latin typeface="Verdana"/>
                <a:ea typeface="Verdana"/>
              </a:rPr>
              <a:t>mio</a:t>
            </a:r>
            <a:r>
              <a:rPr kumimoji="0" lang="en-GB" sz="1000" b="0" i="0" u="none" strike="noStrike" kern="1200" cap="none" spc="0" normalizeH="0" baseline="0" noProof="0">
                <a:ln>
                  <a:noFill/>
                </a:ln>
                <a:solidFill>
                  <a:srgbClr val="000000"/>
                </a:solidFill>
                <a:effectLst/>
                <a:uLnTx/>
                <a:uFillTx/>
                <a:latin typeface="Verdana"/>
                <a:ea typeface="Verdana"/>
              </a:rPr>
              <a:t> (17 %)</a:t>
            </a:r>
          </a:p>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kumimoji="0" lang="en-GB" sz="1000" b="0" i="0" u="none" strike="noStrike" kern="1200" cap="none" spc="0" normalizeH="0" baseline="0" noProof="0">
                <a:ln>
                  <a:noFill/>
                </a:ln>
                <a:solidFill>
                  <a:srgbClr val="000000"/>
                </a:solidFill>
                <a:effectLst/>
                <a:uLnTx/>
                <a:uFillTx/>
                <a:latin typeface="Verdana"/>
                <a:ea typeface="Verdana"/>
              </a:rPr>
              <a:t>Private healthcare – pure private sector is very small; private doctors and clinics work through agreements with health insurance companies adding some co-payment</a:t>
            </a:r>
          </a:p>
          <a:p>
            <a:pPr marR="0" lvl="0" algn="l" defTabSz="457200" rtl="0" eaLnBrk="1" fontAlgn="auto" latinLnBrk="0" hangingPunct="1">
              <a:lnSpc>
                <a:spcPct val="100000"/>
              </a:lnSpc>
              <a:spcBef>
                <a:spcPts val="0"/>
              </a:spcBef>
              <a:spcAft>
                <a:spcPts val="0"/>
              </a:spcAft>
              <a:buClrTx/>
              <a:buSzPct val="75000"/>
              <a:buFont typeface="Wingdings" panose="05000000000000000000" pitchFamily="2" charset="2"/>
              <a:buChar char="§"/>
              <a:tabLst/>
              <a:defRPr/>
            </a:pPr>
            <a:r>
              <a:rPr lang="en-GB" sz="1000">
                <a:ea typeface="Verdana"/>
              </a:rPr>
              <a:t>Public healthcare – medium/low quality depending on hospital type, majority of new technologies are available in private and selected state hospitals, general problem with doctor financing and investments to infrastructure/equipment</a:t>
            </a:r>
            <a:endParaRPr kumimoji="0" lang="en-GB" sz="10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endParaRPr>
          </a:p>
        </p:txBody>
      </p:sp>
      <p:sp>
        <p:nvSpPr>
          <p:cNvPr id="12" name="Text Placeholder 5">
            <a:extLst>
              <a:ext uri="{FF2B5EF4-FFF2-40B4-BE49-F238E27FC236}">
                <a16:creationId xmlns:a16="http://schemas.microsoft.com/office/drawing/2014/main" id="{57D0C924-14F3-C5C0-3E87-833E28700DDD}"/>
              </a:ext>
            </a:extLst>
          </p:cNvPr>
          <p:cNvSpPr txBox="1">
            <a:spLocks/>
          </p:cNvSpPr>
          <p:nvPr/>
        </p:nvSpPr>
        <p:spPr>
          <a:xfrm>
            <a:off x="4830584" y="954594"/>
            <a:ext cx="4113213" cy="317064"/>
          </a:xfrm>
          <a:prstGeom prst="rect">
            <a:avLst/>
          </a:prstGeom>
          <a:solidFill>
            <a:schemeClr val="tx1">
              <a:lumMod val="65000"/>
              <a:lumOff val="35000"/>
            </a:schemeClr>
          </a:solidFill>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Regulatory/ Reimbursement</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3" name="Content Placeholder 6">
            <a:extLst>
              <a:ext uri="{FF2B5EF4-FFF2-40B4-BE49-F238E27FC236}">
                <a16:creationId xmlns:a16="http://schemas.microsoft.com/office/drawing/2014/main" id="{1FB6D572-5C89-475C-A848-FF2284809D1F}"/>
              </a:ext>
            </a:extLst>
          </p:cNvPr>
          <p:cNvSpPr txBox="1">
            <a:spLocks/>
          </p:cNvSpPr>
          <p:nvPr/>
        </p:nvSpPr>
        <p:spPr>
          <a:xfrm>
            <a:off x="4830583" y="1327601"/>
            <a:ext cx="4113213" cy="15989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a:lnSpc>
                <a:spcPts val="1200"/>
              </a:lnSpc>
              <a:spcBef>
                <a:spcPts val="0"/>
              </a:spcBef>
              <a:buSzPct val="75000"/>
              <a:defRPr/>
            </a:pPr>
            <a:r>
              <a:rPr kumimoji="0" lang="en-GB" sz="1000" b="0" i="0" u="none" strike="noStrike" kern="1200" cap="none" spc="0" normalizeH="0" baseline="0" noProof="0" dirty="0">
                <a:ln>
                  <a:noFill/>
                </a:ln>
                <a:solidFill>
                  <a:srgbClr val="000000"/>
                </a:solidFill>
                <a:effectLst/>
                <a:uLnTx/>
                <a:uFillTx/>
                <a:latin typeface="Verdana"/>
                <a:ea typeface="Verdana"/>
                <a:cs typeface="+mn-cs"/>
              </a:rPr>
              <a:t>Cataract operation is fully reimbursed by state health insurance</a:t>
            </a:r>
          </a:p>
          <a:p>
            <a:pPr defTabSz="457200">
              <a:lnSpc>
                <a:spcPts val="1200"/>
              </a:lnSpc>
              <a:spcBef>
                <a:spcPts val="0"/>
              </a:spcBef>
              <a:buSzPct val="75000"/>
              <a:defRPr/>
            </a:pPr>
            <a:r>
              <a:rPr lang="en-GB" sz="1000" dirty="0">
                <a:solidFill>
                  <a:srgbClr val="000000"/>
                </a:solidFill>
                <a:latin typeface="Verdana"/>
                <a:ea typeface="Verdana"/>
              </a:rPr>
              <a:t>The particular IOLs are listed in reimbursement list including the reimbursed amount, i.e. it’s crucial to list the IOL and get the reimbursement (timely process)</a:t>
            </a:r>
          </a:p>
          <a:p>
            <a:pPr defTabSz="457200">
              <a:lnSpc>
                <a:spcPts val="1200"/>
              </a:lnSpc>
              <a:spcBef>
                <a:spcPts val="0"/>
              </a:spcBef>
              <a:buSzPct val="75000"/>
              <a:defRPr/>
            </a:pPr>
            <a:r>
              <a:rPr lang="en-GB" sz="1000" dirty="0">
                <a:solidFill>
                  <a:srgbClr val="000000"/>
                </a:solidFill>
                <a:latin typeface="Verdana"/>
                <a:ea typeface="Verdana"/>
              </a:rPr>
              <a:t>In 2024 the government cut the payments for private clinics and redirected the money to state hospitals</a:t>
            </a:r>
          </a:p>
          <a:p>
            <a:pPr defTabSz="457200">
              <a:lnSpc>
                <a:spcPts val="1200"/>
              </a:lnSpc>
              <a:spcBef>
                <a:spcPts val="0"/>
              </a:spcBef>
              <a:buSzPct val="75000"/>
              <a:defRPr/>
            </a:pPr>
            <a:r>
              <a:rPr kumimoji="0" lang="en-GB" sz="1000" b="0" i="0" u="none" strike="noStrike" kern="1200" cap="none" spc="0" normalizeH="0" baseline="0" noProof="0" dirty="0">
                <a:ln>
                  <a:noFill/>
                </a:ln>
                <a:solidFill>
                  <a:srgbClr val="000000"/>
                </a:solidFill>
                <a:effectLst/>
                <a:uLnTx/>
                <a:uFillTx/>
                <a:latin typeface="Verdana"/>
                <a:ea typeface="Verdana"/>
                <a:cs typeface="+mn-cs"/>
              </a:rPr>
              <a:t>Clinics ask for co-payment for services (e.g. package: individual examination, retina check, senior surgeon, multifocal IOL)</a:t>
            </a:r>
          </a:p>
        </p:txBody>
      </p:sp>
      <p:sp>
        <p:nvSpPr>
          <p:cNvPr id="14" name="Text Placeholder 5">
            <a:extLst>
              <a:ext uri="{FF2B5EF4-FFF2-40B4-BE49-F238E27FC236}">
                <a16:creationId xmlns:a16="http://schemas.microsoft.com/office/drawing/2014/main" id="{C67B7973-5357-2C79-DE62-A02F48BC8A57}"/>
              </a:ext>
            </a:extLst>
          </p:cNvPr>
          <p:cNvSpPr txBox="1">
            <a:spLocks/>
          </p:cNvSpPr>
          <p:nvPr/>
        </p:nvSpPr>
        <p:spPr>
          <a:xfrm>
            <a:off x="239723" y="3016425"/>
            <a:ext cx="4113213" cy="317064"/>
          </a:xfrm>
          <a:prstGeom prst="rect">
            <a:avLst/>
          </a:prstGeom>
          <a:solidFill>
            <a:schemeClr val="tx1">
              <a:lumMod val="65000"/>
              <a:lumOff val="35000"/>
            </a:schemeClr>
          </a:solidFill>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Economy</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5" name="Content Placeholder 6">
            <a:extLst>
              <a:ext uri="{FF2B5EF4-FFF2-40B4-BE49-F238E27FC236}">
                <a16:creationId xmlns:a16="http://schemas.microsoft.com/office/drawing/2014/main" id="{316FDE4F-1C6D-825E-588D-A20A32FD3536}"/>
              </a:ext>
            </a:extLst>
          </p:cNvPr>
          <p:cNvSpPr txBox="1">
            <a:spLocks/>
          </p:cNvSpPr>
          <p:nvPr/>
        </p:nvSpPr>
        <p:spPr>
          <a:xfrm>
            <a:off x="239723" y="3457466"/>
            <a:ext cx="4113213" cy="14628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189">
              <a:lnSpc>
                <a:spcPts val="1200"/>
              </a:lnSpc>
              <a:spcBef>
                <a:spcPts val="0"/>
              </a:spcBef>
              <a:buSzPct val="75000"/>
              <a:defRPr/>
            </a:pPr>
            <a:r>
              <a:rPr kumimoji="0" lang="en-US" sz="1000" b="0" i="0" u="none" strike="noStrike" kern="1200" cap="none" spc="0" normalizeH="0" baseline="0" noProof="0">
                <a:ln>
                  <a:noFill/>
                </a:ln>
                <a:solidFill>
                  <a:srgbClr val="000000"/>
                </a:solidFill>
                <a:effectLst/>
                <a:uLnTx/>
                <a:uFillTx/>
                <a:latin typeface="Verdana"/>
                <a:ea typeface="Verdana"/>
                <a:cs typeface="+mn-cs"/>
              </a:rPr>
              <a:t>Economic growth 2024 vs 2023: +2,1% (growth)</a:t>
            </a:r>
          </a:p>
          <a:p>
            <a:pPr defTabSz="457189">
              <a:lnSpc>
                <a:spcPts val="1200"/>
              </a:lnSpc>
              <a:spcBef>
                <a:spcPts val="0"/>
              </a:spcBef>
              <a:buSzPct val="75000"/>
              <a:defRPr/>
            </a:pPr>
            <a:r>
              <a:rPr lang="en-US" sz="1000">
                <a:solidFill>
                  <a:srgbClr val="000000"/>
                </a:solidFill>
                <a:latin typeface="Verdana"/>
                <a:ea typeface="Verdana"/>
              </a:rPr>
              <a:t>Overlook for 2025: +1,3%</a:t>
            </a:r>
            <a:endParaRPr kumimoji="0" lang="en-US" sz="1000" b="0" i="0" u="none" strike="noStrike" kern="1200" cap="none" spc="0" normalizeH="0" baseline="0" noProof="0">
              <a:ln>
                <a:noFill/>
              </a:ln>
              <a:solidFill>
                <a:srgbClr val="000000"/>
              </a:solidFill>
              <a:effectLst/>
              <a:uLnTx/>
              <a:uFillTx/>
              <a:latin typeface="Verdana"/>
              <a:ea typeface="Verdana"/>
              <a:cs typeface="+mn-cs"/>
            </a:endParaRPr>
          </a:p>
          <a:p>
            <a:pPr defTabSz="457189">
              <a:lnSpc>
                <a:spcPts val="1200"/>
              </a:lnSpc>
              <a:spcBef>
                <a:spcPts val="0"/>
              </a:spcBef>
              <a:buSzPct val="75000"/>
              <a:defRPr/>
            </a:pPr>
            <a:r>
              <a:rPr kumimoji="0" lang="en-US" sz="1000" b="0" i="0" u="none" strike="noStrike" kern="1200" cap="none" spc="0" normalizeH="0" baseline="0" noProof="0">
                <a:ln>
                  <a:noFill/>
                </a:ln>
                <a:solidFill>
                  <a:srgbClr val="000000"/>
                </a:solidFill>
                <a:effectLst/>
                <a:uLnTx/>
                <a:uFillTx/>
                <a:latin typeface="Verdana"/>
                <a:ea typeface="Verdana"/>
                <a:cs typeface="+mn-cs"/>
              </a:rPr>
              <a:t>Unemployment: 5,3% </a:t>
            </a:r>
          </a:p>
          <a:p>
            <a:pPr defTabSz="457189">
              <a:lnSpc>
                <a:spcPts val="1200"/>
              </a:lnSpc>
              <a:spcBef>
                <a:spcPts val="0"/>
              </a:spcBef>
              <a:buSzPct val="75000"/>
              <a:defRPr/>
            </a:pPr>
            <a:r>
              <a:rPr lang="en-US" sz="1000">
                <a:solidFill>
                  <a:srgbClr val="000000"/>
                </a:solidFill>
                <a:latin typeface="Verdana"/>
                <a:ea typeface="Verdana"/>
              </a:rPr>
              <a:t>Inflation: 2,8% (2024) and 4,4% (Jul 25)</a:t>
            </a:r>
            <a:endParaRPr kumimoji="0" lang="en-US" sz="1000" b="0" i="0" u="none" strike="noStrike" kern="1200" cap="none" spc="0" normalizeH="0" baseline="0" noProof="0">
              <a:ln>
                <a:noFill/>
              </a:ln>
              <a:solidFill>
                <a:srgbClr val="000000"/>
              </a:solidFill>
              <a:effectLst/>
              <a:uLnTx/>
              <a:uFillTx/>
              <a:latin typeface="Verdana"/>
              <a:ea typeface="Verdana"/>
              <a:cs typeface="+mn-cs"/>
            </a:endParaRPr>
          </a:p>
          <a:p>
            <a:pPr defTabSz="457189">
              <a:lnSpc>
                <a:spcPts val="1200"/>
              </a:lnSpc>
              <a:spcBef>
                <a:spcPts val="0"/>
              </a:spcBef>
              <a:buSzPct val="75000"/>
              <a:defRPr/>
            </a:pPr>
            <a:r>
              <a:rPr kumimoji="0" lang="en-US" sz="1000" b="0" i="0" u="none" strike="noStrike" kern="1200" cap="none" spc="0" normalizeH="0" baseline="0" noProof="0">
                <a:ln>
                  <a:noFill/>
                </a:ln>
                <a:solidFill>
                  <a:srgbClr val="000000"/>
                </a:solidFill>
                <a:effectLst/>
                <a:uLnTx/>
                <a:uFillTx/>
                <a:latin typeface="Verdana"/>
                <a:ea typeface="Verdana"/>
                <a:cs typeface="+mn-cs"/>
              </a:rPr>
              <a:t>Government debt: 59,3 % of GDP</a:t>
            </a:r>
          </a:p>
          <a:p>
            <a:pPr defTabSz="457189">
              <a:lnSpc>
                <a:spcPts val="1200"/>
              </a:lnSpc>
              <a:spcBef>
                <a:spcPts val="0"/>
              </a:spcBef>
              <a:buSzPct val="75000"/>
              <a:defRPr/>
            </a:pPr>
            <a:r>
              <a:rPr lang="en-US" sz="1000">
                <a:solidFill>
                  <a:srgbClr val="000000"/>
                </a:solidFill>
                <a:latin typeface="Verdana"/>
                <a:ea typeface="Verdana"/>
              </a:rPr>
              <a:t>Avg income: 1.518,- EUR</a:t>
            </a:r>
            <a:endParaRPr kumimoji="0" lang="en-US" sz="1000" b="0" i="0" u="none" strike="noStrike" kern="1200" cap="none" spc="0" normalizeH="0" baseline="0" noProof="0">
              <a:ln>
                <a:noFill/>
              </a:ln>
              <a:solidFill>
                <a:srgbClr val="000000"/>
              </a:solidFill>
              <a:effectLst/>
              <a:uLnTx/>
              <a:uFillTx/>
              <a:latin typeface="Verdana"/>
              <a:ea typeface="Verdan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DE" sz="10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6" name="Text Placeholder 5">
            <a:extLst>
              <a:ext uri="{FF2B5EF4-FFF2-40B4-BE49-F238E27FC236}">
                <a16:creationId xmlns:a16="http://schemas.microsoft.com/office/drawing/2014/main" id="{E7F78164-5372-BAC7-84D4-FCBD748100D2}"/>
              </a:ext>
            </a:extLst>
          </p:cNvPr>
          <p:cNvSpPr txBox="1">
            <a:spLocks/>
          </p:cNvSpPr>
          <p:nvPr/>
        </p:nvSpPr>
        <p:spPr>
          <a:xfrm>
            <a:off x="4830584" y="3016425"/>
            <a:ext cx="4113213" cy="317064"/>
          </a:xfrm>
          <a:prstGeom prst="rect">
            <a:avLst/>
          </a:prstGeom>
          <a:solidFill>
            <a:schemeClr val="tx1">
              <a:lumMod val="65000"/>
              <a:lumOff val="35000"/>
            </a:schemeClr>
          </a:solidFill>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Key Product launches/ Competition</a:t>
            </a:r>
            <a:endParaRPr kumimoji="0" lang="en-DE" sz="1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7" name="Content Placeholder 6">
            <a:extLst>
              <a:ext uri="{FF2B5EF4-FFF2-40B4-BE49-F238E27FC236}">
                <a16:creationId xmlns:a16="http://schemas.microsoft.com/office/drawing/2014/main" id="{CAE0685E-4D73-0ED9-67D4-4FE066A2B954}"/>
              </a:ext>
            </a:extLst>
          </p:cNvPr>
          <p:cNvSpPr txBox="1">
            <a:spLocks/>
          </p:cNvSpPr>
          <p:nvPr/>
        </p:nvSpPr>
        <p:spPr>
          <a:xfrm>
            <a:off x="4830584" y="3333489"/>
            <a:ext cx="4113213" cy="1462880"/>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245" lvl="0" indent="-182245" defTabSz="457189">
              <a:lnSpc>
                <a:spcPct val="150000"/>
              </a:lnSpc>
              <a:spcBef>
                <a:spcPts val="0"/>
              </a:spcBef>
              <a:buSzPct val="75000"/>
              <a:buFont typeface="Lucida Grande"/>
              <a:buChar char="—"/>
              <a:defRPr/>
            </a:pPr>
            <a:r>
              <a:rPr lang="de-DE" sz="1000" b="1" dirty="0">
                <a:solidFill>
                  <a:srgbClr val="000000"/>
                </a:solidFill>
                <a:latin typeface="Verdana"/>
                <a:ea typeface="Verdana"/>
              </a:rPr>
              <a:t>Zeiss</a:t>
            </a:r>
            <a:r>
              <a:rPr lang="de-DE" sz="1000" dirty="0">
                <a:solidFill>
                  <a:srgbClr val="000000"/>
                </a:solidFill>
                <a:latin typeface="Verdana"/>
                <a:ea typeface="Verdana"/>
              </a:rPr>
              <a:t>: </a:t>
            </a:r>
            <a:r>
              <a:rPr lang="en-US" sz="1000" dirty="0">
                <a:solidFill>
                  <a:srgbClr val="000000"/>
                </a:solidFill>
                <a:latin typeface="Verdana"/>
                <a:ea typeface="Verdana"/>
              </a:rPr>
              <a:t>no major new IOL launches in 2024–25</a:t>
            </a:r>
            <a:endParaRPr lang="de-DE" sz="1000" dirty="0">
              <a:solidFill>
                <a:srgbClr val="000000"/>
              </a:solidFill>
              <a:latin typeface="Verdana"/>
              <a:ea typeface="Verdana"/>
            </a:endParaRPr>
          </a:p>
          <a:p>
            <a:pPr marL="182245" lvl="0" indent="-182245" defTabSz="457189">
              <a:lnSpc>
                <a:spcPct val="150000"/>
              </a:lnSpc>
              <a:spcBef>
                <a:spcPts val="0"/>
              </a:spcBef>
              <a:buSzPct val="75000"/>
              <a:buFont typeface="Lucida Grande"/>
              <a:buChar char="—"/>
              <a:defRPr/>
            </a:pPr>
            <a:r>
              <a:rPr lang="de-DE" sz="1000" b="1" dirty="0">
                <a:solidFill>
                  <a:srgbClr val="000000"/>
                </a:solidFill>
                <a:latin typeface="Verdana"/>
                <a:ea typeface="Verdana"/>
              </a:rPr>
              <a:t>Alcon</a:t>
            </a:r>
            <a:r>
              <a:rPr lang="de-DE" sz="1000" dirty="0">
                <a:solidFill>
                  <a:srgbClr val="000000"/>
                </a:solidFill>
                <a:latin typeface="Verdana"/>
                <a:ea typeface="Verdana"/>
              </a:rPr>
              <a:t>: </a:t>
            </a:r>
            <a:r>
              <a:rPr lang="it-IT" sz="1000" dirty="0">
                <a:solidFill>
                  <a:srgbClr val="000000"/>
                </a:solidFill>
                <a:latin typeface="Verdana"/>
                <a:ea typeface="Verdana"/>
              </a:rPr>
              <a:t>Clareon® PanOptix® Pro Trifocal IOL, Vivity® EDOF</a:t>
            </a:r>
            <a:endParaRPr lang="en-GB" sz="1000" dirty="0">
              <a:solidFill>
                <a:srgbClr val="000000"/>
              </a:solidFill>
              <a:latin typeface="Verdana"/>
              <a:ea typeface="Verdana"/>
            </a:endParaRPr>
          </a:p>
          <a:p>
            <a:pPr marL="182245" lvl="0" indent="-182245" defTabSz="457189">
              <a:lnSpc>
                <a:spcPct val="150000"/>
              </a:lnSpc>
              <a:spcBef>
                <a:spcPts val="0"/>
              </a:spcBef>
              <a:buSzPct val="75000"/>
              <a:buFont typeface="Lucida Grande"/>
              <a:buChar char="—"/>
              <a:defRPr/>
            </a:pPr>
            <a:r>
              <a:rPr lang="de-DE" sz="1000" b="1" dirty="0">
                <a:solidFill>
                  <a:srgbClr val="000000"/>
                </a:solidFill>
                <a:latin typeface="Verdana"/>
                <a:ea typeface="Verdana"/>
              </a:rPr>
              <a:t>JJVS</a:t>
            </a:r>
            <a:r>
              <a:rPr lang="de-DE" sz="1000" dirty="0">
                <a:solidFill>
                  <a:srgbClr val="000000"/>
                </a:solidFill>
                <a:latin typeface="Verdana"/>
                <a:ea typeface="Verdana"/>
              </a:rPr>
              <a:t>:TECNIS Odyssey </a:t>
            </a:r>
            <a:r>
              <a:rPr lang="de-DE" sz="1000" dirty="0" err="1">
                <a:solidFill>
                  <a:srgbClr val="000000"/>
                </a:solidFill>
                <a:latin typeface="Verdana"/>
                <a:ea typeface="Verdana"/>
              </a:rPr>
              <a:t>Trifocal</a:t>
            </a:r>
            <a:r>
              <a:rPr lang="de-DE" sz="1000" dirty="0">
                <a:solidFill>
                  <a:srgbClr val="000000"/>
                </a:solidFill>
                <a:latin typeface="Verdana"/>
                <a:ea typeface="Verdana"/>
              </a:rPr>
              <a:t> IOL</a:t>
            </a:r>
          </a:p>
          <a:p>
            <a:pPr marL="182245" indent="-182245" defTabSz="457189">
              <a:lnSpc>
                <a:spcPct val="150000"/>
              </a:lnSpc>
              <a:spcBef>
                <a:spcPts val="0"/>
              </a:spcBef>
              <a:buSzPct val="75000"/>
              <a:buFont typeface="Lucida Grande"/>
              <a:buChar char="—"/>
              <a:defRPr/>
            </a:pPr>
            <a:r>
              <a:rPr lang="de-DE" sz="1000" b="1" dirty="0" err="1">
                <a:solidFill>
                  <a:srgbClr val="000000"/>
                </a:solidFill>
                <a:latin typeface="Verdana"/>
                <a:ea typeface="Verdana"/>
              </a:rPr>
              <a:t>Rayner</a:t>
            </a:r>
            <a:r>
              <a:rPr lang="de-DE" sz="1000" dirty="0">
                <a:solidFill>
                  <a:srgbClr val="000000"/>
                </a:solidFill>
                <a:latin typeface="Verdana"/>
                <a:ea typeface="Verdana"/>
              </a:rPr>
              <a:t>: Galaxy</a:t>
            </a:r>
            <a:r>
              <a:rPr lang="it-IT" sz="1000" dirty="0">
                <a:solidFill>
                  <a:srgbClr val="000000"/>
                </a:solidFill>
                <a:latin typeface="Verdana"/>
                <a:ea typeface="Verdana"/>
              </a:rPr>
              <a:t>®</a:t>
            </a:r>
            <a:r>
              <a:rPr lang="de-DE" sz="1000" dirty="0">
                <a:solidFill>
                  <a:srgbClr val="000000"/>
                </a:solidFill>
                <a:latin typeface="Verdana"/>
                <a:ea typeface="Verdana"/>
              </a:rPr>
              <a:t> EDOF</a:t>
            </a:r>
            <a:endParaRPr lang="en-GB" sz="1000" dirty="0">
              <a:solidFill>
                <a:srgbClr val="000000"/>
              </a:solidFill>
              <a:latin typeface="Verdana"/>
              <a:ea typeface="Verdana"/>
            </a:endParaRPr>
          </a:p>
          <a:p>
            <a:pPr marL="182245" lvl="0" indent="-182245" defTabSz="457189">
              <a:lnSpc>
                <a:spcPct val="150000"/>
              </a:lnSpc>
              <a:spcBef>
                <a:spcPts val="0"/>
              </a:spcBef>
              <a:buSzPct val="75000"/>
              <a:buFont typeface="Lucida Grande"/>
              <a:buChar char="—"/>
              <a:defRPr/>
            </a:pPr>
            <a:r>
              <a:rPr lang="en-US" sz="1000" b="1" dirty="0" err="1">
                <a:solidFill>
                  <a:srgbClr val="000000"/>
                </a:solidFill>
                <a:latin typeface="Verdana"/>
                <a:ea typeface="Verdana"/>
              </a:rPr>
              <a:t>Medicontur</a:t>
            </a:r>
            <a:r>
              <a:rPr lang="en-US" sz="1000" b="1" dirty="0">
                <a:solidFill>
                  <a:srgbClr val="000000"/>
                </a:solidFill>
                <a:latin typeface="Verdana"/>
                <a:ea typeface="Verdana"/>
              </a:rPr>
              <a:t>: </a:t>
            </a:r>
            <a:r>
              <a:rPr lang="en-US" sz="1000" dirty="0">
                <a:solidFill>
                  <a:srgbClr val="000000"/>
                </a:solidFill>
                <a:latin typeface="Verdana"/>
                <a:ea typeface="Verdana"/>
              </a:rPr>
              <a:t>ELON EDOF</a:t>
            </a:r>
            <a:endParaRPr lang="en-GB" sz="1000" i="1" dirty="0">
              <a:solidFill>
                <a:srgbClr val="000000"/>
              </a:solidFill>
              <a:latin typeface="Verdana"/>
              <a:ea typeface="Verdana"/>
            </a:endParaRPr>
          </a:p>
          <a:p>
            <a:pPr marL="182245" marR="0" lvl="0" indent="-182245" algn="l" defTabSz="457189" rtl="0" eaLnBrk="1" fontAlgn="auto" latinLnBrk="0" hangingPunct="1">
              <a:lnSpc>
                <a:spcPct val="150000"/>
              </a:lnSpc>
              <a:spcBef>
                <a:spcPts val="0"/>
              </a:spcBef>
              <a:spcAft>
                <a:spcPts val="0"/>
              </a:spcAft>
              <a:buClrTx/>
              <a:buSzPct val="75000"/>
              <a:buFont typeface="Lucida Grande"/>
              <a:buChar char="—"/>
              <a:tabLst/>
              <a:defRPr/>
            </a:pPr>
            <a:endParaRPr kumimoji="0" lang="en-GB" sz="1000" b="0" i="0" u="none" strike="noStrike" kern="1200" cap="none" spc="0" normalizeH="0" baseline="0" noProof="0" dirty="0">
              <a:ln>
                <a:noFill/>
              </a:ln>
              <a:solidFill>
                <a:srgbClr val="000000"/>
              </a:solidFill>
              <a:effectLst/>
              <a:uLnTx/>
              <a:uFillTx/>
              <a:latin typeface="Verdana"/>
              <a:ea typeface="Verdana"/>
              <a:cs typeface="+mn-cs"/>
            </a:endParaRPr>
          </a:p>
          <a:p>
            <a:pPr marL="182245" marR="0" lvl="0" indent="-182245" algn="l" defTabSz="457189" rtl="0" eaLnBrk="1" fontAlgn="auto" latinLnBrk="0" hangingPunct="1">
              <a:lnSpc>
                <a:spcPct val="150000"/>
              </a:lnSpc>
              <a:spcBef>
                <a:spcPts val="0"/>
              </a:spcBef>
              <a:spcAft>
                <a:spcPts val="0"/>
              </a:spcAft>
              <a:buClrTx/>
              <a:buSzPct val="75000"/>
              <a:buFont typeface="Lucida Grande"/>
              <a:buChar char="—"/>
              <a:tabLst/>
              <a:defRPr/>
            </a:pPr>
            <a:endParaRPr kumimoji="0" lang="de-DE" sz="1000" b="0" i="0" u="none" strike="noStrike" kern="1200" cap="none" spc="0" normalizeH="0" baseline="0" noProof="0" dirty="0">
              <a:ln>
                <a:noFill/>
              </a:ln>
              <a:solidFill>
                <a:srgbClr val="000000"/>
              </a:solidFill>
              <a:effectLst/>
              <a:uLnTx/>
              <a:uFillTx/>
              <a:latin typeface="Verdana"/>
              <a:ea typeface="Verdana"/>
              <a:cs typeface="+mn-cs"/>
            </a:endParaRPr>
          </a:p>
          <a:p>
            <a:pPr marL="639445" marR="0" lvl="2" indent="-182245" algn="l" defTabSz="457189" rtl="0" eaLnBrk="1" fontAlgn="auto" latinLnBrk="0" hangingPunct="1">
              <a:lnSpc>
                <a:spcPct val="150000"/>
              </a:lnSpc>
              <a:spcBef>
                <a:spcPts val="0"/>
              </a:spcBef>
              <a:spcAft>
                <a:spcPts val="0"/>
              </a:spcAft>
              <a:buClrTx/>
              <a:buSzPct val="75000"/>
              <a:buFont typeface="Lucida Grande"/>
              <a:buChar char="—"/>
              <a:tabLst/>
              <a:defRPr/>
            </a:pPr>
            <a:endParaRPr kumimoji="0" lang="de-DE"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236653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51567-BA16-9862-D373-F6AA838AF6A8}"/>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147CD02-26AB-CAD9-91DF-E08303B848DA}"/>
              </a:ext>
            </a:extLst>
          </p:cNvPr>
          <p:cNvSpPr>
            <a:spLocks noGrp="1"/>
          </p:cNvSpPr>
          <p:nvPr>
            <p:ph type="sldNum" sz="quarter" idx="4"/>
          </p:nvPr>
        </p:nvSpPr>
        <p:spPr/>
        <p:txBody>
          <a:bodyPr/>
          <a:lstStyle/>
          <a:p>
            <a:fld id="{091FB279-9B7F-EA43-A4FF-8D5D392C606C}" type="slidenum">
              <a:rPr lang="en-US" smtClean="0"/>
              <a:t>5</a:t>
            </a:fld>
            <a:endParaRPr lang="en-US"/>
          </a:p>
        </p:txBody>
      </p:sp>
      <p:sp>
        <p:nvSpPr>
          <p:cNvPr id="6" name="Dikdörtgen 5">
            <a:extLst>
              <a:ext uri="{FF2B5EF4-FFF2-40B4-BE49-F238E27FC236}">
                <a16:creationId xmlns:a16="http://schemas.microsoft.com/office/drawing/2014/main" id="{EC978AD5-7737-CC9D-3ED3-5FF8B268DCDE}"/>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Resim 7">
            <a:extLst>
              <a:ext uri="{FF2B5EF4-FFF2-40B4-BE49-F238E27FC236}">
                <a16:creationId xmlns:a16="http://schemas.microsoft.com/office/drawing/2014/main" id="{C21BEC29-32B7-62AA-5A80-6B0945138C94}"/>
              </a:ext>
            </a:extLst>
          </p:cNvPr>
          <p:cNvPicPr>
            <a:picLocks noChangeAspect="1"/>
          </p:cNvPicPr>
          <p:nvPr/>
        </p:nvPicPr>
        <p:blipFill>
          <a:blip r:embed="rId3"/>
          <a:stretch>
            <a:fillRect/>
          </a:stretch>
        </p:blipFill>
        <p:spPr>
          <a:xfrm>
            <a:off x="66855" y="37785"/>
            <a:ext cx="2057400" cy="123825"/>
          </a:xfrm>
          <a:prstGeom prst="rect">
            <a:avLst/>
          </a:prstGeom>
        </p:spPr>
      </p:pic>
      <p:graphicFrame>
        <p:nvGraphicFramePr>
          <p:cNvPr id="4" name="Table 3">
            <a:extLst>
              <a:ext uri="{FF2B5EF4-FFF2-40B4-BE49-F238E27FC236}">
                <a16:creationId xmlns:a16="http://schemas.microsoft.com/office/drawing/2014/main" id="{D53A7DBC-ACB2-FEF2-23A5-47EA5E49E5C2}"/>
              </a:ext>
            </a:extLst>
          </p:cNvPr>
          <p:cNvGraphicFramePr>
            <a:graphicFrameLocks noGrp="1"/>
          </p:cNvGraphicFramePr>
          <p:nvPr>
            <p:extLst>
              <p:ext uri="{D42A27DB-BD31-4B8C-83A1-F6EECF244321}">
                <p14:modId xmlns:p14="http://schemas.microsoft.com/office/powerpoint/2010/main" val="4280963587"/>
              </p:ext>
            </p:extLst>
          </p:nvPr>
        </p:nvGraphicFramePr>
        <p:xfrm>
          <a:off x="0" y="-126629"/>
          <a:ext cx="9144000" cy="5604494"/>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1772568610"/>
                    </a:ext>
                  </a:extLst>
                </a:gridCol>
                <a:gridCol w="1143000">
                  <a:extLst>
                    <a:ext uri="{9D8B030D-6E8A-4147-A177-3AD203B41FA5}">
                      <a16:colId xmlns:a16="http://schemas.microsoft.com/office/drawing/2014/main" val="172705110"/>
                    </a:ext>
                  </a:extLst>
                </a:gridCol>
                <a:gridCol w="1143000">
                  <a:extLst>
                    <a:ext uri="{9D8B030D-6E8A-4147-A177-3AD203B41FA5}">
                      <a16:colId xmlns:a16="http://schemas.microsoft.com/office/drawing/2014/main" val="1599086954"/>
                    </a:ext>
                  </a:extLst>
                </a:gridCol>
                <a:gridCol w="1143000">
                  <a:extLst>
                    <a:ext uri="{9D8B030D-6E8A-4147-A177-3AD203B41FA5}">
                      <a16:colId xmlns:a16="http://schemas.microsoft.com/office/drawing/2014/main" val="362096755"/>
                    </a:ext>
                  </a:extLst>
                </a:gridCol>
                <a:gridCol w="1143000">
                  <a:extLst>
                    <a:ext uri="{9D8B030D-6E8A-4147-A177-3AD203B41FA5}">
                      <a16:colId xmlns:a16="http://schemas.microsoft.com/office/drawing/2014/main" val="2958547650"/>
                    </a:ext>
                  </a:extLst>
                </a:gridCol>
                <a:gridCol w="1143000">
                  <a:extLst>
                    <a:ext uri="{9D8B030D-6E8A-4147-A177-3AD203B41FA5}">
                      <a16:colId xmlns:a16="http://schemas.microsoft.com/office/drawing/2014/main" val="932589522"/>
                    </a:ext>
                  </a:extLst>
                </a:gridCol>
                <a:gridCol w="1143000">
                  <a:extLst>
                    <a:ext uri="{9D8B030D-6E8A-4147-A177-3AD203B41FA5}">
                      <a16:colId xmlns:a16="http://schemas.microsoft.com/office/drawing/2014/main" val="2929028718"/>
                    </a:ext>
                  </a:extLst>
                </a:gridCol>
                <a:gridCol w="1143000">
                  <a:extLst>
                    <a:ext uri="{9D8B030D-6E8A-4147-A177-3AD203B41FA5}">
                      <a16:colId xmlns:a16="http://schemas.microsoft.com/office/drawing/2014/main" val="3934511510"/>
                    </a:ext>
                  </a:extLst>
                </a:gridCol>
              </a:tblGrid>
              <a:tr h="235117">
                <a:tc gridSpan="8">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1400" dirty="0">
                          <a:solidFill>
                            <a:srgbClr val="F5F8F9"/>
                          </a:solidFill>
                        </a:rPr>
                        <a:t>Market segmentation - public/private approach</a:t>
                      </a:r>
                      <a:endParaRPr lang="en-CA" sz="1400" dirty="0"/>
                    </a:p>
                  </a:txBody>
                  <a:tcPr>
                    <a:lnB w="12700" cap="flat" cmpd="sng" algn="ctr">
                      <a:solidFill>
                        <a:schemeClr val="tx1"/>
                      </a:solidFill>
                      <a:prstDash val="solid"/>
                      <a:round/>
                      <a:headEnd type="none" w="med" len="med"/>
                      <a:tailEnd type="none" w="med" len="med"/>
                    </a:lnB>
                  </a:tcPr>
                </a:tc>
                <a:tc hMerge="1">
                  <a:txBody>
                    <a:bodyPr/>
                    <a:lstStyle/>
                    <a:p>
                      <a:endParaRPr lang="en-CA" dirty="0"/>
                    </a:p>
                  </a:txBody>
                  <a:tcPr/>
                </a:tc>
                <a:tc hMerge="1">
                  <a:txBody>
                    <a:bodyPr/>
                    <a:lstStyle/>
                    <a:p>
                      <a:endParaRPr lang="en-CA" dirty="0"/>
                    </a:p>
                  </a:txBody>
                  <a:tcPr/>
                </a:tc>
                <a:tc hMerge="1">
                  <a:txBody>
                    <a:bodyPr/>
                    <a:lstStyle/>
                    <a:p>
                      <a:endParaRPr lang="en-CA"/>
                    </a:p>
                  </a:txBody>
                  <a:tcPr/>
                </a:tc>
                <a:tc hMerge="1">
                  <a:txBody>
                    <a:bodyPr/>
                    <a:lstStyle/>
                    <a:p>
                      <a:endParaRPr lang="en-CA"/>
                    </a:p>
                  </a:txBody>
                  <a:tcPr/>
                </a:tc>
                <a:tc hMerge="1">
                  <a:txBody>
                    <a:bodyPr/>
                    <a:lstStyle/>
                    <a:p>
                      <a:endParaRPr lang="en-CA" dirty="0"/>
                    </a:p>
                  </a:txBody>
                  <a:tcPr/>
                </a:tc>
                <a:tc hMerge="1">
                  <a:txBody>
                    <a:bodyPr/>
                    <a:lstStyle/>
                    <a:p>
                      <a:endParaRPr lang="en-CA" dirty="0"/>
                    </a:p>
                  </a:txBody>
                  <a:tcPr/>
                </a:tc>
                <a:tc hMerge="1">
                  <a:txBody>
                    <a:bodyPr/>
                    <a:lstStyle/>
                    <a:p>
                      <a:endParaRPr lang="en-CA" dirty="0"/>
                    </a:p>
                  </a:txBody>
                  <a:tcPr/>
                </a:tc>
                <a:extLst>
                  <a:ext uri="{0D108BD9-81ED-4DB2-BD59-A6C34878D82A}">
                    <a16:rowId xmlns:a16="http://schemas.microsoft.com/office/drawing/2014/main" val="2500948510"/>
                  </a:ext>
                </a:extLst>
              </a:tr>
              <a:tr h="353548">
                <a:tc>
                  <a:txBody>
                    <a:bodyPr/>
                    <a:lstStyle/>
                    <a:p>
                      <a:pPr algn="l" fontAlgn="b">
                        <a:defRPr sz="700">
                          <a:effectLst/>
                        </a:defRPr>
                      </a:pPr>
                      <a:r>
                        <a:rPr sz="800" b="1" dirty="0">
                          <a:latin typeface="+mj-lt"/>
                        </a:rPr>
                        <a:t>Account name/Segment</a:t>
                      </a:r>
                      <a:endParaRPr sz="800" b="1"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defRPr sz="900" b="1">
                          <a:effectLst/>
                          <a:highlight>
                            <a:srgbClr val="E2EFDA"/>
                          </a:highlight>
                        </a:defRPr>
                      </a:pPr>
                      <a:r>
                        <a:rPr lang="en-US" sz="800" b="1" i="0" u="none" strike="noStrike" dirty="0">
                          <a:solidFill>
                            <a:schemeClr val="tx1"/>
                          </a:solidFill>
                          <a:effectLst/>
                          <a:latin typeface="Verdana" panose="020B0604030504040204" pitchFamily="34" charset="0"/>
                          <a:ea typeface="Verdana" panose="020B0604030504040204" pitchFamily="34" charset="0"/>
                        </a:rPr>
                        <a:t>Public/training hospitals </a:t>
                      </a:r>
                      <a:br>
                        <a:rPr lang="en-US" sz="800" b="1" i="0" u="none" strike="noStrike" dirty="0">
                          <a:solidFill>
                            <a:schemeClr val="tx1"/>
                          </a:solidFill>
                          <a:effectLst/>
                          <a:latin typeface="Verdana" panose="020B0604030504040204" pitchFamily="34" charset="0"/>
                          <a:ea typeface="Verdana" panose="020B0604030504040204" pitchFamily="34" charset="0"/>
                        </a:rPr>
                      </a:br>
                      <a:endParaRPr lang="en-US"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buNone/>
                      </a:pPr>
                      <a:r>
                        <a:rPr lang="en-US" sz="800" b="1" dirty="0">
                          <a:latin typeface="Verdana" panose="020B0604030504040204" pitchFamily="34" charset="0"/>
                          <a:ea typeface="Verdana" panose="020B0604030504040204" pitchFamily="34" charset="0"/>
                        </a:rPr>
                        <a:t>University hospitals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hospitals managed by investors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Independent</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Price focus </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lnSpc>
                          <a:spcPct val="100000"/>
                        </a:lnSpc>
                        <a:buNone/>
                      </a:pPr>
                      <a:r>
                        <a:rPr lang="fr-CA" sz="800" b="1" i="0" u="none" strike="noStrike" baseline="0" noProof="0" dirty="0" err="1">
                          <a:solidFill>
                            <a:srgbClr val="000000"/>
                          </a:solidFill>
                          <a:effectLst/>
                          <a:latin typeface="Verdana" panose="020B0604030504040204" pitchFamily="34" charset="0"/>
                          <a:ea typeface="Verdana" panose="020B0604030504040204" pitchFamily="34" charset="0"/>
                        </a:rPr>
                        <a:t>Private</a:t>
                      </a: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 </a:t>
                      </a:r>
                      <a:r>
                        <a:rPr lang="fr-CA" sz="800" b="1" i="0" u="none" strike="noStrike" baseline="0" noProof="0" dirty="0" err="1">
                          <a:solidFill>
                            <a:srgbClr val="000000"/>
                          </a:solidFill>
                          <a:effectLst/>
                          <a:latin typeface="Verdana" panose="020B0604030504040204" pitchFamily="34" charset="0"/>
                          <a:ea typeface="Verdana" panose="020B0604030504040204" pitchFamily="34" charset="0"/>
                        </a:rPr>
                        <a:t>clinic</a:t>
                      </a:r>
                      <a:endParaRPr lang="fr-CA" sz="800" b="1" i="0" u="none" strike="noStrike" baseline="0" noProof="0" dirty="0">
                        <a:solidFill>
                          <a:srgbClr val="000000"/>
                        </a:solidFill>
                        <a:effectLst/>
                        <a:latin typeface="Verdana" panose="020B0604030504040204" pitchFamily="34" charset="0"/>
                        <a:ea typeface="Verdana" panose="020B0604030504040204" pitchFamily="34" charset="0"/>
                      </a:endParaRPr>
                    </a:p>
                    <a:p>
                      <a:pPr marL="0" lvl="0" indent="0" algn="ctr">
                        <a:lnSpc>
                          <a:spcPct val="100000"/>
                        </a:lnSpc>
                        <a:buNone/>
                      </a:pP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Independent</a:t>
                      </a:r>
                    </a:p>
                    <a:p>
                      <a:pPr marL="0" lvl="0" indent="0" algn="ctr">
                        <a:lnSpc>
                          <a:spcPct val="100000"/>
                        </a:lnSpc>
                        <a:buNone/>
                      </a:pPr>
                      <a:r>
                        <a:rPr lang="fr-CA" sz="800" b="1" i="0" u="sng" strike="noStrike" baseline="0" noProof="0" dirty="0" err="1">
                          <a:solidFill>
                            <a:srgbClr val="000000"/>
                          </a:solidFill>
                          <a:effectLst/>
                          <a:latin typeface="Verdana" panose="020B0604030504040204" pitchFamily="34" charset="0"/>
                          <a:ea typeface="Verdana" panose="020B0604030504040204" pitchFamily="34" charset="0"/>
                        </a:rPr>
                        <a:t>Quality</a:t>
                      </a: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 focus</a:t>
                      </a:r>
                    </a:p>
                    <a:p>
                      <a:pPr marL="0" lvl="0" indent="0" algn="ctr">
                        <a:lnSpc>
                          <a:spcPct val="100000"/>
                        </a:lnSpc>
                        <a:buNone/>
                      </a:pPr>
                      <a:endParaRPr lang="fr-CA" sz="800" b="1" i="0" u="none" strike="noStrike" baseline="0" noProof="0" dirty="0">
                        <a:solidFill>
                          <a:srgbClr val="000000"/>
                        </a:solidFill>
                        <a:effectLst/>
                        <a:highlight>
                          <a:srgbClr val="F0DEDD"/>
                        </a:highlight>
                        <a:latin typeface="Verdana" panose="020B0604030504040204" pitchFamily="34" charset="0"/>
                        <a:ea typeface="Verdan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“boutique” clinics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Chains with multiple locations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7637572"/>
                  </a:ext>
                </a:extLst>
              </a:tr>
              <a:tr h="265160">
                <a:tc>
                  <a:txBody>
                    <a:bodyPr/>
                    <a:lstStyle/>
                    <a:p>
                      <a:pPr algn="r"/>
                      <a:r>
                        <a:rPr lang="en-CA" sz="800" b="1" dirty="0">
                          <a:latin typeface="+mj-lt"/>
                        </a:rPr>
                        <a:t>Clinical decision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800" b="1" i="0" u="none" strike="noStrike" baseline="0" dirty="0">
                          <a:solidFill>
                            <a:schemeClr val="tx1"/>
                          </a:solidFill>
                          <a:effectLst/>
                          <a:latin typeface="+mj-lt"/>
                        </a:rPr>
                        <a:t>Yes</a:t>
                      </a:r>
                      <a:endParaRPr lang="en-CA" sz="800" b="1"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chemeClr val="tx1"/>
                          </a:solidFill>
                          <a:effectLst/>
                          <a:uLnTx/>
                          <a:uFillTx/>
                          <a:latin typeface="+mj-lt"/>
                          <a:ea typeface="+mn-ea"/>
                          <a:cs typeface="+mn-cs"/>
                        </a:rPr>
                        <a:t>yes</a:t>
                      </a:r>
                    </a:p>
                    <a:p>
                      <a:endParaRPr lang="en-CA" sz="800" b="1"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chemeClr val="tx1"/>
                          </a:solidFill>
                          <a:effectLst/>
                          <a:uLnTx/>
                          <a:uFillTx/>
                          <a:latin typeface="+mj-lt"/>
                          <a:ea typeface="+mn-ea"/>
                          <a:cs typeface="+mn-cs"/>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chemeClr val="tx1"/>
                          </a:solidFill>
                          <a:effectLst/>
                          <a:uLnTx/>
                          <a:uFillTx/>
                          <a:latin typeface="+mj-lt"/>
                          <a:ea typeface="+mn-ea"/>
                          <a:cs typeface="+mn-cs"/>
                        </a:rPr>
                        <a:t>yes</a:t>
                      </a:r>
                    </a:p>
                    <a:p>
                      <a:endParaRPr lang="en-CA" sz="800" b="1"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chemeClr val="tx1"/>
                          </a:solidFill>
                          <a:effectLst/>
                          <a:uLnTx/>
                          <a:uFillTx/>
                          <a:latin typeface="+mj-lt"/>
                          <a:ea typeface="+mn-ea"/>
                          <a:cs typeface="+mn-cs"/>
                        </a:rPr>
                        <a:t>yes</a:t>
                      </a:r>
                    </a:p>
                    <a:p>
                      <a:endParaRPr lang="en-CA" sz="800" b="1"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chemeClr val="tx1"/>
                          </a:solidFill>
                          <a:effectLst/>
                          <a:uLnTx/>
                          <a:uFillTx/>
                          <a:latin typeface="+mn-lt"/>
                          <a:ea typeface="+mn-ea"/>
                          <a:cs typeface="+mn-cs"/>
                        </a:rPr>
                        <a:t>yes</a:t>
                      </a:r>
                    </a:p>
                    <a:p>
                      <a:endParaRPr lang="en-CA" sz="800" b="1"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schemeClr val="tx1"/>
                          </a:solidFill>
                          <a:effectLst/>
                          <a:uLnTx/>
                          <a:uFillTx/>
                          <a:latin typeface="+mj-lt"/>
                          <a:ea typeface="+mn-ea"/>
                          <a:cs typeface="+mn-cs"/>
                        </a:rPr>
                        <a:t>yes</a:t>
                      </a:r>
                    </a:p>
                    <a:p>
                      <a:endParaRPr lang="en-CA" sz="800" b="1"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843811198"/>
                  </a:ext>
                </a:extLst>
              </a:tr>
              <a:tr h="799018">
                <a:tc>
                  <a:txBody>
                    <a:bodyPr/>
                    <a:lstStyle/>
                    <a:p>
                      <a:pPr algn="r"/>
                      <a:r>
                        <a:rPr lang="en-CA" sz="800" b="1" dirty="0">
                          <a:latin typeface="+mj-lt"/>
                        </a:rPr>
                        <a:t>Adoption of new technologies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CA" sz="700" b="1" dirty="0">
                          <a:latin typeface="+mj-lt"/>
                        </a:rPr>
                        <a:t>selectively </a:t>
                      </a:r>
                      <a:endParaRPr lang="cs-CZ" sz="700" b="1" dirty="0">
                        <a:latin typeface="+mj-lt"/>
                      </a:endParaRPr>
                    </a:p>
                    <a:p>
                      <a:endParaRPr lang="cs-CZ" sz="700" b="1" dirty="0">
                        <a:latin typeface="+mj-lt"/>
                      </a:endParaRPr>
                    </a:p>
                    <a:p>
                      <a:r>
                        <a:rPr lang="en-CA" sz="700" b="1" dirty="0">
                          <a:latin typeface="+mj-lt"/>
                        </a:rPr>
                        <a:t>depends on:</a:t>
                      </a:r>
                    </a:p>
                    <a:p>
                      <a:r>
                        <a:rPr lang="en-CA" sz="700" b="1" dirty="0">
                          <a:latin typeface="+mj-lt"/>
                        </a:rPr>
                        <a:t>activity of Head of department </a:t>
                      </a:r>
                    </a:p>
                    <a:p>
                      <a:r>
                        <a:rPr lang="en-CA" sz="700" b="1" dirty="0">
                          <a:latin typeface="+mj-lt"/>
                        </a:rPr>
                        <a:t>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High – trend setting and KOL prestige</a:t>
                      </a:r>
                      <a:endParaRPr lang="cs-CZ" sz="700" b="1" dirty="0">
                        <a:latin typeface="+mj-lt"/>
                      </a:endParaRPr>
                    </a:p>
                    <a:p>
                      <a:endParaRPr lang="cs-CZ" sz="700" b="1" dirty="0">
                        <a:latin typeface="+mj-lt"/>
                      </a:endParaRPr>
                    </a:p>
                    <a:p>
                      <a:r>
                        <a:rPr lang="en-CA" sz="700" b="1" dirty="0">
                          <a:latin typeface="+mj-lt"/>
                        </a:rPr>
                        <a:t>depends on:</a:t>
                      </a:r>
                    </a:p>
                    <a:p>
                      <a:r>
                        <a:rPr lang="en-CA" sz="700" b="1" dirty="0">
                          <a:latin typeface="+mj-lt"/>
                        </a:rPr>
                        <a:t>activity of Head of department </a:t>
                      </a:r>
                    </a:p>
                    <a:p>
                      <a:r>
                        <a:rPr lang="en-CA" sz="700" b="1" dirty="0">
                          <a:latin typeface="+mj-lt"/>
                        </a:rPr>
                        <a:t>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r>
                        <a:rPr lang="en-CA" sz="700" b="1" dirty="0">
                          <a:latin typeface="+mj-lt"/>
                        </a:rPr>
                        <a:t>selectively </a:t>
                      </a:r>
                      <a:endParaRPr lang="cs-CZ" sz="700" b="1" dirty="0">
                        <a:latin typeface="+mj-lt"/>
                      </a:endParaRPr>
                    </a:p>
                    <a:p>
                      <a:endParaRPr lang="cs-CZ" sz="700" b="1" dirty="0">
                        <a:latin typeface="+mj-lt"/>
                      </a:endParaRPr>
                    </a:p>
                    <a:p>
                      <a:r>
                        <a:rPr lang="en-CA" sz="700" b="1" dirty="0">
                          <a:latin typeface="+mj-lt"/>
                        </a:rPr>
                        <a:t>depends on:</a:t>
                      </a:r>
                    </a:p>
                    <a:p>
                      <a:r>
                        <a:rPr lang="en-CA" sz="700" b="1" dirty="0">
                          <a:latin typeface="+mj-lt"/>
                        </a:rPr>
                        <a:t>activity of Head of department</a:t>
                      </a:r>
                    </a:p>
                    <a:p>
                      <a:r>
                        <a:rPr lang="en-CA" sz="700" b="1" dirty="0">
                          <a:latin typeface="+mj-lt"/>
                        </a:rPr>
                        <a:t>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solidFill>
                            <a:schemeClr val="bg1"/>
                          </a:solidFill>
                          <a:latin typeface="+mj-lt"/>
                        </a:rPr>
                        <a:t>low </a:t>
                      </a:r>
                      <a:endParaRPr lang="cs-CZ" sz="700" b="1" dirty="0">
                        <a:solidFill>
                          <a:schemeClr val="bg1"/>
                        </a:solidFill>
                        <a:latin typeface="+mj-lt"/>
                      </a:endParaRPr>
                    </a:p>
                    <a:p>
                      <a:endParaRPr lang="en-CA" sz="700" b="1" dirty="0">
                        <a:solidFill>
                          <a:schemeClr val="bg1"/>
                        </a:solidFill>
                        <a:latin typeface="+mj-lt"/>
                      </a:endParaRPr>
                    </a:p>
                    <a:p>
                      <a:r>
                        <a:rPr lang="en-CA" sz="700" b="1" dirty="0">
                          <a:solidFill>
                            <a:schemeClr val="bg1"/>
                          </a:solidFill>
                          <a:latin typeface="+mj-lt"/>
                        </a:rPr>
                        <a:t>depends on:</a:t>
                      </a:r>
                    </a:p>
                    <a:p>
                      <a:r>
                        <a:rPr lang="en-CA" sz="700" b="1" dirty="0">
                          <a:solidFill>
                            <a:schemeClr val="bg1"/>
                          </a:solidFill>
                          <a:latin typeface="+mj-lt"/>
                        </a:rPr>
                        <a:t>- 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r>
                        <a:rPr lang="en-CA" sz="700" b="1" dirty="0">
                          <a:latin typeface="+mj-lt"/>
                        </a:rPr>
                        <a:t>high </a:t>
                      </a:r>
                      <a:endParaRPr lang="cs-CZ" sz="700" b="1" dirty="0">
                        <a:latin typeface="+mj-lt"/>
                      </a:endParaRPr>
                    </a:p>
                    <a:p>
                      <a:endParaRPr lang="cs-CZ" sz="700" b="1" dirty="0">
                        <a:latin typeface="+mj-lt"/>
                      </a:endParaRPr>
                    </a:p>
                    <a:p>
                      <a:r>
                        <a:rPr lang="en-CA" sz="700" b="1" dirty="0">
                          <a:latin typeface="+mj-lt"/>
                        </a:rPr>
                        <a:t>depends on:</a:t>
                      </a:r>
                    </a:p>
                    <a:p>
                      <a:r>
                        <a:rPr lang="en-CA" sz="700" b="1" dirty="0">
                          <a:latin typeface="+mj-lt"/>
                        </a:rPr>
                        <a:t>-  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r>
                        <a:rPr lang="en-CA" sz="700" b="1" dirty="0">
                          <a:latin typeface="+mj-lt"/>
                        </a:rPr>
                        <a:t> high </a:t>
                      </a:r>
                      <a:endParaRPr lang="cs-CZ" sz="700" b="1" dirty="0">
                        <a:latin typeface="+mj-lt"/>
                      </a:endParaRPr>
                    </a:p>
                    <a:p>
                      <a:endParaRPr lang="cs-CZ" sz="700" b="1" dirty="0">
                        <a:latin typeface="+mj-lt"/>
                      </a:endParaRPr>
                    </a:p>
                    <a:p>
                      <a:r>
                        <a:rPr lang="en-CA" sz="700" b="1" dirty="0">
                          <a:latin typeface="+mj-lt"/>
                        </a:rPr>
                        <a:t>depends on:</a:t>
                      </a:r>
                    </a:p>
                    <a:p>
                      <a:r>
                        <a:rPr lang="en-CA" sz="700" b="1" dirty="0">
                          <a:latin typeface="+mj-lt"/>
                        </a:rPr>
                        <a:t>-  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r>
                        <a:rPr lang="en-CA" sz="700" b="1" dirty="0">
                          <a:latin typeface="+mj-lt"/>
                        </a:rPr>
                        <a:t>selectively </a:t>
                      </a:r>
                      <a:endParaRPr lang="cs-CZ" sz="700" b="1" dirty="0">
                        <a:latin typeface="+mj-lt"/>
                      </a:endParaRPr>
                    </a:p>
                    <a:p>
                      <a:endParaRPr lang="en-CA" sz="700" b="1" dirty="0">
                        <a:latin typeface="+mj-lt"/>
                      </a:endParaRPr>
                    </a:p>
                    <a:p>
                      <a:r>
                        <a:rPr lang="en-CA" sz="700" b="1" dirty="0">
                          <a:latin typeface="+mj-lt"/>
                        </a:rPr>
                        <a:t>depends on:</a:t>
                      </a:r>
                    </a:p>
                    <a:p>
                      <a:r>
                        <a:rPr lang="en-CA" sz="700" b="1" dirty="0">
                          <a:latin typeface="+mj-lt"/>
                        </a:rPr>
                        <a:t>activity of Head of department </a:t>
                      </a:r>
                    </a:p>
                    <a:p>
                      <a:r>
                        <a:rPr lang="en-CA" sz="700" b="1" dirty="0">
                          <a:latin typeface="+mj-lt"/>
                        </a:rPr>
                        <a:t>investment potential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588836481"/>
                  </a:ext>
                </a:extLst>
              </a:tr>
              <a:tr h="493938">
                <a:tc>
                  <a:txBody>
                    <a:bodyPr/>
                    <a:lstStyle/>
                    <a:p>
                      <a:pPr algn="r"/>
                      <a:r>
                        <a:rPr lang="en-CA" sz="800" b="1" dirty="0">
                          <a:latin typeface="+mj-lt"/>
                        </a:rPr>
                        <a:t>Payment for surgery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Reimbursement covers basics, in some hospitals co payment possible</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Reimbursement covers basics, in some hospitals co payment possible</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chemeClr val="bg1"/>
                          </a:solidFill>
                          <a:effectLst/>
                          <a:uLnTx/>
                          <a:uFillTx/>
                          <a:latin typeface="+mj-lt"/>
                          <a:ea typeface="+mn-ea"/>
                          <a:cs typeface="+mn-cs"/>
                        </a:rPr>
                        <a:t>Reimbursement covers basics, limited co-payment possible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Reimbursement covers basics, in some hospitals co payment possible</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Reimbursement covers basics, in some hospitals co payment possible</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Reimbursement covers basics, in some hospitals co payment possible</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Reimbursement covers basics, in some hospitals co payment possible</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320752939"/>
                  </a:ext>
                </a:extLst>
              </a:tr>
              <a:tr h="799018">
                <a:tc>
                  <a:txBody>
                    <a:bodyPr/>
                    <a:lstStyle/>
                    <a:p>
                      <a:pPr algn="r"/>
                      <a:r>
                        <a:rPr lang="en-CA" sz="800" b="1" dirty="0">
                          <a:latin typeface="+mj-lt"/>
                        </a:rPr>
                        <a:t>Efficiency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depends on </a:t>
                      </a:r>
                    </a:p>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 organization which results in contract with health Insurance (nr of cataracts)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depends on</a:t>
                      </a:r>
                    </a:p>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 organization which results in contract with health Insurance (nr of cataracts)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depends on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service level and uniqueness</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personal approach</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sales effectiveness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depends on </a:t>
                      </a:r>
                    </a:p>
                    <a:p>
                      <a:r>
                        <a:rPr lang="en-CA" sz="700" b="1" dirty="0">
                          <a:latin typeface="+mj-lt"/>
                        </a:rPr>
                        <a:t>- organization which results in contract with health Insurance (nr of cataracts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Depends 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 service level and sales effectiveness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depends 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 service level and sales effectiveness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depends 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 organization which results in contract with health Insurance (nr of cataracts)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446327909"/>
                  </a:ext>
                </a:extLst>
              </a:tr>
              <a:tr h="493938">
                <a:tc>
                  <a:txBody>
                    <a:bodyPr/>
                    <a:lstStyle/>
                    <a:p>
                      <a:pPr algn="r"/>
                      <a:r>
                        <a:rPr lang="en-CA" sz="800" b="1" dirty="0">
                          <a:latin typeface="+mj-lt"/>
                        </a:rPr>
                        <a:t>Price focus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latin typeface="+mj-lt"/>
                        </a:rPr>
                        <a:t>Price is </a:t>
                      </a:r>
                      <a:r>
                        <a:rPr lang="en-CA" sz="700" b="1" i="0" u="none" strike="noStrike" baseline="0" dirty="0">
                          <a:solidFill>
                            <a:srgbClr val="000000"/>
                          </a:solidFill>
                          <a:effectLst/>
                          <a:highlight>
                            <a:srgbClr val="FFFF00"/>
                          </a:highlight>
                          <a:latin typeface="+mj-lt"/>
                        </a:rPr>
                        <a:t>desirable</a:t>
                      </a:r>
                      <a:r>
                        <a:rPr lang="en-CA" sz="700" b="1" i="0" u="none" strike="noStrike" baseline="0" dirty="0">
                          <a:solidFill>
                            <a:srgbClr val="000000"/>
                          </a:solidFill>
                          <a:effectLst/>
                          <a:latin typeface="+mj-lt"/>
                        </a:rPr>
                        <a:t>, quality saved for complicated patients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Price is </a:t>
                      </a:r>
                      <a:r>
                        <a:rPr kumimoji="0" lang="en-CA" sz="700" b="1" i="0" u="none" strike="noStrike" kern="1200" cap="none" spc="0" normalizeH="0" baseline="0" noProof="0" dirty="0">
                          <a:ln>
                            <a:noFill/>
                          </a:ln>
                          <a:solidFill>
                            <a:srgbClr val="000000"/>
                          </a:solidFill>
                          <a:effectLst/>
                          <a:highlight>
                            <a:srgbClr val="FFFF00"/>
                          </a:highlight>
                          <a:uLnTx/>
                          <a:uFillTx/>
                          <a:latin typeface="+mj-lt"/>
                          <a:ea typeface="+mn-ea"/>
                          <a:cs typeface="+mn-cs"/>
                        </a:rPr>
                        <a:t>desirable</a:t>
                      </a:r>
                      <a:r>
                        <a:rPr kumimoji="0" lang="en-CA" sz="700" b="1" i="0" u="none" strike="noStrike" kern="1200" cap="none" spc="0" normalizeH="0" baseline="0" noProof="0" dirty="0">
                          <a:ln>
                            <a:noFill/>
                          </a:ln>
                          <a:solidFill>
                            <a:srgbClr val="000000"/>
                          </a:solidFill>
                          <a:effectLst/>
                          <a:uLnTx/>
                          <a:uFillTx/>
                          <a:latin typeface="+mj-lt"/>
                          <a:ea typeface="+mn-ea"/>
                          <a:cs typeface="+mn-cs"/>
                        </a:rPr>
                        <a:t>, quality saved for complicated patients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Price is </a:t>
                      </a:r>
                      <a:r>
                        <a:rPr kumimoji="0" lang="en-CA" sz="700" b="1" i="0" u="none" strike="noStrike" kern="1200" cap="none" spc="0" normalizeH="0" baseline="0" noProof="0" dirty="0">
                          <a:ln>
                            <a:noFill/>
                          </a:ln>
                          <a:solidFill>
                            <a:srgbClr val="000000"/>
                          </a:solidFill>
                          <a:effectLst/>
                          <a:highlight>
                            <a:srgbClr val="FFFF00"/>
                          </a:highlight>
                          <a:uLnTx/>
                          <a:uFillTx/>
                          <a:latin typeface="+mj-lt"/>
                          <a:ea typeface="+mn-ea"/>
                          <a:cs typeface="+mn-cs"/>
                        </a:rPr>
                        <a:t>desirable</a:t>
                      </a:r>
                      <a:r>
                        <a:rPr kumimoji="0" lang="en-CA" sz="700" b="1" i="0" u="none" strike="noStrike" kern="1200" cap="none" spc="0" normalizeH="0" baseline="0" noProof="0" dirty="0">
                          <a:ln>
                            <a:noFill/>
                          </a:ln>
                          <a:solidFill>
                            <a:srgbClr val="000000"/>
                          </a:solidFill>
                          <a:effectLst/>
                          <a:uLnTx/>
                          <a:uFillTx/>
                          <a:latin typeface="+mj-lt"/>
                          <a:ea typeface="+mn-ea"/>
                          <a:cs typeface="+mn-cs"/>
                        </a:rPr>
                        <a:t>, quality saved for complicated patients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Price is </a:t>
                      </a:r>
                      <a:r>
                        <a:rPr kumimoji="0" lang="en-CA" sz="700" b="1" i="0" u="none" strike="noStrike" kern="1200" cap="none" spc="0" normalizeH="0" baseline="0" noProof="0" dirty="0">
                          <a:ln>
                            <a:noFill/>
                          </a:ln>
                          <a:solidFill>
                            <a:srgbClr val="000000"/>
                          </a:solidFill>
                          <a:effectLst/>
                          <a:highlight>
                            <a:srgbClr val="FFFF00"/>
                          </a:highlight>
                          <a:uLnTx/>
                          <a:uFillTx/>
                          <a:latin typeface="+mj-lt"/>
                          <a:ea typeface="+mn-ea"/>
                          <a:cs typeface="+mn-cs"/>
                        </a:rPr>
                        <a:t>desirable</a:t>
                      </a:r>
                      <a:r>
                        <a:rPr kumimoji="0" lang="en-CA" sz="700" b="1" i="0" u="none" strike="noStrike" kern="1200" cap="none" spc="0" normalizeH="0" baseline="0" noProof="0" dirty="0">
                          <a:ln>
                            <a:noFill/>
                          </a:ln>
                          <a:solidFill>
                            <a:srgbClr val="000000"/>
                          </a:solidFill>
                          <a:effectLst/>
                          <a:uLnTx/>
                          <a:uFillTx/>
                          <a:latin typeface="+mj-lt"/>
                          <a:ea typeface="+mn-ea"/>
                          <a:cs typeface="+mn-cs"/>
                        </a:rPr>
                        <a:t>, quality saved for complicated patients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Price is important, quality used as attraction for clients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r>
                        <a:rPr lang="en-CA" sz="700" b="1" dirty="0">
                          <a:latin typeface="+mj-lt"/>
                        </a:rPr>
                        <a:t>Price is noted, quality used for differentiation and client attraction</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Price is </a:t>
                      </a:r>
                      <a:r>
                        <a:rPr kumimoji="0" lang="en-CA" sz="700" b="1" i="0" u="none" strike="noStrike" kern="1200" cap="none" spc="0" normalizeH="0" baseline="0" noProof="0" dirty="0">
                          <a:ln>
                            <a:noFill/>
                          </a:ln>
                          <a:solidFill>
                            <a:srgbClr val="000000"/>
                          </a:solidFill>
                          <a:effectLst/>
                          <a:highlight>
                            <a:srgbClr val="FFFF00"/>
                          </a:highlight>
                          <a:uLnTx/>
                          <a:uFillTx/>
                          <a:latin typeface="+mj-lt"/>
                          <a:ea typeface="+mn-ea"/>
                          <a:cs typeface="+mn-cs"/>
                        </a:rPr>
                        <a:t>desirable</a:t>
                      </a:r>
                      <a:r>
                        <a:rPr kumimoji="0" lang="en-CA" sz="700" b="1" i="0" u="none" strike="noStrike" kern="1200" cap="none" spc="0" normalizeH="0" baseline="0" noProof="0" dirty="0">
                          <a:ln>
                            <a:noFill/>
                          </a:ln>
                          <a:solidFill>
                            <a:srgbClr val="000000"/>
                          </a:solidFill>
                          <a:effectLst/>
                          <a:uLnTx/>
                          <a:uFillTx/>
                          <a:latin typeface="+mj-lt"/>
                          <a:ea typeface="+mn-ea"/>
                          <a:cs typeface="+mn-cs"/>
                        </a:rPr>
                        <a:t>, quality saved for complicated or co-</a:t>
                      </a:r>
                      <a:r>
                        <a:rPr kumimoji="0" lang="en-CA" sz="700" b="1" i="0" u="none" strike="noStrike" kern="1200" cap="none" spc="0" normalizeH="0" baseline="0" noProof="0" dirty="0" err="1">
                          <a:ln>
                            <a:noFill/>
                          </a:ln>
                          <a:solidFill>
                            <a:srgbClr val="000000"/>
                          </a:solidFill>
                          <a:effectLst/>
                          <a:uLnTx/>
                          <a:uFillTx/>
                          <a:latin typeface="+mj-lt"/>
                          <a:ea typeface="+mn-ea"/>
                          <a:cs typeface="+mn-cs"/>
                        </a:rPr>
                        <a:t>payed</a:t>
                      </a:r>
                      <a:r>
                        <a:rPr kumimoji="0" lang="en-CA" sz="700" b="1" i="0" u="none" strike="noStrike" kern="1200" cap="none" spc="0" normalizeH="0" baseline="0" noProof="0" dirty="0">
                          <a:ln>
                            <a:noFill/>
                          </a:ln>
                          <a:solidFill>
                            <a:srgbClr val="000000"/>
                          </a:solidFill>
                          <a:effectLst/>
                          <a:uLnTx/>
                          <a:uFillTx/>
                          <a:latin typeface="+mj-lt"/>
                          <a:ea typeface="+mn-ea"/>
                          <a:cs typeface="+mn-cs"/>
                        </a:rPr>
                        <a:t> patients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704841420"/>
                  </a:ext>
                </a:extLst>
              </a:tr>
              <a:tr h="392245">
                <a:tc>
                  <a:txBody>
                    <a:bodyPr/>
                    <a:lstStyle/>
                    <a:p>
                      <a:pPr algn="r"/>
                      <a:r>
                        <a:rPr lang="en-CA" sz="800" b="1" dirty="0">
                          <a:latin typeface="+mj-lt"/>
                        </a:rPr>
                        <a:t>Service required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highlight>
                            <a:srgbClr val="FFFF00"/>
                          </a:highlight>
                          <a:latin typeface="+mj-lt"/>
                        </a:rPr>
                        <a:t>Perform basic service for the area</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High level service, doctor education</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Perform basic service for the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Perform basic service for clients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Perform high level service for clients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highlight>
                            <a:srgbClr val="FFFF00"/>
                          </a:highlight>
                          <a:uLnTx/>
                          <a:uFillTx/>
                          <a:latin typeface="+mj-lt"/>
                          <a:ea typeface="+mn-ea"/>
                          <a:cs typeface="+mn-cs"/>
                        </a:rPr>
                        <a:t> Perform high level service for clients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CA" sz="700" b="1" dirty="0">
                          <a:latin typeface="+mj-lt"/>
                        </a:rPr>
                        <a:t>Perform basic service for the clients in the country</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3906786083"/>
                  </a:ext>
                </a:extLst>
              </a:tr>
              <a:tr h="493938">
                <a:tc>
                  <a:txBody>
                    <a:bodyPr/>
                    <a:lstStyle/>
                    <a:p>
                      <a:pPr algn="r"/>
                      <a:r>
                        <a:rPr lang="en-CA" sz="800" b="1" dirty="0">
                          <a:latin typeface="+mj-lt"/>
                        </a:rPr>
                        <a:t>Sales focus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700" b="1" i="0" u="none" strike="noStrike" baseline="0" dirty="0">
                          <a:solidFill>
                            <a:srgbClr val="000000"/>
                          </a:solidFill>
                          <a:effectLst/>
                          <a:highlight>
                            <a:srgbClr val="FFFF00"/>
                          </a:highlight>
                          <a:latin typeface="+mj-lt"/>
                        </a:rPr>
                        <a:t>New tech adoption – increase efficiency and success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Training, presentations, KOL</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New tech adoption – increase efficiency and success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New tech adoption – increase efficiency and profit</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New tech adoption – increase quality, reputation and success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uLnTx/>
                          <a:uFillTx/>
                          <a:latin typeface="+mj-lt"/>
                          <a:ea typeface="+mn-ea"/>
                          <a:cs typeface="+mn-cs"/>
                        </a:rPr>
                        <a:t>New tech adoption – increase quality, reputation and success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700" b="1" i="0" u="none" strike="noStrike" kern="1200" cap="none" spc="0" normalizeH="0" baseline="0" noProof="0" dirty="0">
                          <a:ln>
                            <a:noFill/>
                          </a:ln>
                          <a:solidFill>
                            <a:srgbClr val="000000"/>
                          </a:solidFill>
                          <a:effectLst/>
                          <a:highlight>
                            <a:srgbClr val="FFFF00"/>
                          </a:highlight>
                          <a:uLnTx/>
                          <a:uFillTx/>
                          <a:latin typeface="+mj-lt"/>
                          <a:ea typeface="+mn-ea"/>
                          <a:cs typeface="+mn-cs"/>
                        </a:rPr>
                        <a:t>New tech adoption – increase efficiency and success</a:t>
                      </a:r>
                    </a:p>
                    <a:p>
                      <a:endParaRPr lang="en-CA" sz="700" b="1"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3576698442"/>
                  </a:ext>
                </a:extLst>
              </a:tr>
              <a:tr h="218236">
                <a:tc>
                  <a:txBody>
                    <a:bodyPr/>
                    <a:lstStyle/>
                    <a:p>
                      <a:pPr algn="r"/>
                      <a:r>
                        <a:rPr lang="en-CA" sz="800" b="1" dirty="0">
                          <a:latin typeface="+mj-lt"/>
                        </a:rPr>
                        <a:t>Potential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rgbClr val="000000"/>
                          </a:solidFill>
                          <a:effectLst/>
                          <a:latin typeface="+mj-lt"/>
                        </a:rPr>
                        <a:t>15 000</a:t>
                      </a:r>
                      <a:endParaRPr sz="900" b="1" i="1" u="none" strike="noStrike" baseline="0" dirty="0">
                        <a:solidFill>
                          <a:srgbClr val="000000"/>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rgbClr val="000000"/>
                          </a:solidFill>
                          <a:effectLst/>
                          <a:latin typeface="+mj-lt"/>
                        </a:rPr>
                        <a:t>30 000</a:t>
                      </a:r>
                      <a:endParaRPr sz="900" b="1" i="1" u="none" strike="noStrike" baseline="0" dirty="0">
                        <a:solidFill>
                          <a:srgbClr val="000000"/>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chemeClr val="tx1"/>
                          </a:solidFill>
                          <a:effectLst/>
                          <a:latin typeface="+mj-lt"/>
                        </a:rPr>
                        <a:t>10 000</a:t>
                      </a:r>
                      <a:endParaRPr sz="900" b="1" i="1" u="none" strike="noStrike" baseline="0" dirty="0">
                        <a:solidFill>
                          <a:schemeClr val="tx1"/>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rgbClr val="000000"/>
                          </a:solidFill>
                          <a:effectLst/>
                          <a:latin typeface="+mj-lt"/>
                        </a:rPr>
                        <a:t>20 000</a:t>
                      </a:r>
                      <a:endParaRPr sz="900" b="1" i="1" u="none" strike="noStrike" baseline="0" dirty="0">
                        <a:solidFill>
                          <a:srgbClr val="000000"/>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rgbClr val="000000"/>
                          </a:solidFill>
                          <a:effectLst/>
                          <a:latin typeface="+mj-lt"/>
                        </a:rPr>
                        <a:t>20 000</a:t>
                      </a:r>
                      <a:endParaRPr sz="900" b="1" i="1" u="none" strike="noStrike" baseline="0" dirty="0">
                        <a:solidFill>
                          <a:srgbClr val="000000"/>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rgbClr val="000000"/>
                          </a:solidFill>
                          <a:effectLst/>
                          <a:latin typeface="+mj-lt"/>
                        </a:rPr>
                        <a:t>10 000</a:t>
                      </a:r>
                      <a:endParaRPr sz="900" b="1" i="1" u="none" strike="noStrike" baseline="0" dirty="0">
                        <a:solidFill>
                          <a:srgbClr val="000000"/>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defRPr sz="700" b="1" u="sng">
                          <a:solidFill>
                            <a:srgbClr val="000000"/>
                          </a:solidFill>
                          <a:effectLst/>
                          <a:latin typeface="Calibri" panose="020F0502020204030204" pitchFamily="34" charset="0"/>
                        </a:defRPr>
                      </a:pPr>
                      <a:r>
                        <a:rPr lang="en-US" sz="900" b="1" i="1" u="none" strike="noStrike" baseline="0" dirty="0">
                          <a:solidFill>
                            <a:schemeClr val="tx1"/>
                          </a:solidFill>
                          <a:effectLst/>
                          <a:latin typeface="+mj-lt"/>
                        </a:rPr>
                        <a:t>50 000</a:t>
                      </a:r>
                      <a:endParaRPr sz="900" b="1" i="1" u="none" strike="noStrike" baseline="0" dirty="0">
                        <a:solidFill>
                          <a:schemeClr val="tx1"/>
                        </a:solidFill>
                        <a:effectLst/>
                        <a:latin typeface="+mj-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713217940"/>
                  </a:ext>
                </a:extLst>
              </a:tr>
              <a:tr h="530322">
                <a:tc>
                  <a:txBody>
                    <a:bodyPr/>
                    <a:lstStyle/>
                    <a:p>
                      <a:pPr algn="ctr" fontAlgn="b">
                        <a:defRPr sz="700">
                          <a:effectLst/>
                        </a:defRPr>
                      </a:pPr>
                      <a:r>
                        <a:rPr lang="en-CA" sz="800" b="1" i="0" u="none" strike="noStrike" dirty="0">
                          <a:solidFill>
                            <a:srgbClr val="000000"/>
                          </a:solidFill>
                          <a:effectLst/>
                          <a:latin typeface="Calibri" panose="020F0502020204030204" pitchFamily="34" charset="0"/>
                        </a:rPr>
                        <a:t>priority</a:t>
                      </a:r>
                      <a:endParaRPr sz="8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defRPr sz="700" b="1">
                          <a:effectLst/>
                          <a:highlight>
                            <a:srgbClr val="E2EFDA"/>
                          </a:highlight>
                        </a:defRPr>
                      </a:pPr>
                      <a:r>
                        <a:rPr lang="en-CA" sz="1200" b="1" i="0" u="none" strike="noStrike" dirty="0">
                          <a:solidFill>
                            <a:srgbClr val="000000"/>
                          </a:solidFill>
                          <a:effectLst/>
                          <a:latin typeface="Calibri" panose="020F0502020204030204" pitchFamily="34" charset="0"/>
                        </a:rPr>
                        <a:t>**</a:t>
                      </a:r>
                    </a:p>
                    <a:p>
                      <a:pPr algn="ctr" fontAlgn="b">
                        <a:defRPr sz="700" b="1">
                          <a:effectLst/>
                          <a:highlight>
                            <a:srgbClr val="E2EFDA"/>
                          </a:highlight>
                        </a:defRPr>
                      </a:pPr>
                      <a:r>
                        <a:rPr lang="en-CA" sz="1200" b="1" i="0" u="none" strike="noStrike" dirty="0">
                          <a:solidFill>
                            <a:srgbClr val="000000"/>
                          </a:solidFill>
                          <a:effectLst/>
                          <a:latin typeface="Calibri" panose="020F0502020204030204" pitchFamily="34" charset="0"/>
                        </a:rPr>
                        <a:t>3</a:t>
                      </a:r>
                    </a:p>
                    <a:p>
                      <a:pPr algn="ctr" fontAlgn="b">
                        <a:defRPr sz="700" b="1">
                          <a:effectLst/>
                          <a:highlight>
                            <a:srgbClr val="E2EFDA"/>
                          </a:highlight>
                        </a:defRPr>
                      </a:pPr>
                      <a:endParaRPr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b">
                        <a:defRPr sz="700" b="1">
                          <a:effectLst/>
                          <a:highlight>
                            <a:srgbClr val="E2EFDA"/>
                          </a:highlight>
                        </a:defRPr>
                      </a:pPr>
                      <a:r>
                        <a:rPr lang="en-CA" sz="1200" b="1" i="0" u="none" strike="noStrike" dirty="0">
                          <a:solidFill>
                            <a:srgbClr val="000000"/>
                          </a:solidFill>
                          <a:effectLst/>
                          <a:latin typeface="Calibri" panose="020F0502020204030204" pitchFamily="34" charset="0"/>
                        </a:rPr>
                        <a:t>***</a:t>
                      </a:r>
                    </a:p>
                    <a:p>
                      <a:pPr algn="ctr" fontAlgn="b">
                        <a:defRPr sz="700" b="1">
                          <a:effectLst/>
                          <a:highlight>
                            <a:srgbClr val="E2EFDA"/>
                          </a:highlight>
                        </a:defRPr>
                      </a:pPr>
                      <a:r>
                        <a:rPr lang="en-CA" sz="1200" b="1" i="0" u="none" strike="noStrike" dirty="0">
                          <a:solidFill>
                            <a:srgbClr val="000000"/>
                          </a:solidFill>
                          <a:effectLst/>
                          <a:latin typeface="Calibri"/>
                        </a:rPr>
                        <a:t>1</a:t>
                      </a:r>
                    </a:p>
                    <a:p>
                      <a:pPr algn="ctr" fontAlgn="b">
                        <a:defRPr sz="700" b="1">
                          <a:effectLst/>
                          <a:highlight>
                            <a:srgbClr val="E2EFDA"/>
                          </a:highlight>
                        </a:defRPr>
                      </a:pPr>
                      <a:endParaRPr sz="1200" b="1" i="0" u="none" strike="noStrike" dirty="0">
                        <a:solidFill>
                          <a:srgbClr val="000000"/>
                        </a:solidFill>
                        <a:effectLst/>
                        <a:highlight>
                          <a:srgbClr val="F0DEDD"/>
                        </a:highligh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ctr">
                        <a:defRPr sz="700" b="1">
                          <a:effectLst/>
                          <a:highlight>
                            <a:srgbClr val="DDEBF7"/>
                          </a:highlight>
                        </a:defRPr>
                      </a:pPr>
                      <a:r>
                        <a:rPr lang="en-US" sz="1200" b="1" i="0" u="none" strike="noStrike" dirty="0">
                          <a:solidFill>
                            <a:srgbClr val="000000"/>
                          </a:solidFill>
                          <a:effectLst/>
                          <a:latin typeface="Calibri" panose="020F0502020204030204" pitchFamily="34" charset="0"/>
                        </a:rPr>
                        <a:t>*</a:t>
                      </a:r>
                    </a:p>
                    <a:p>
                      <a:pPr algn="ctr" fontAlgn="ctr">
                        <a:defRPr sz="700" b="1">
                          <a:effectLst/>
                          <a:highlight>
                            <a:srgbClr val="DDEBF7"/>
                          </a:highlight>
                        </a:defRPr>
                      </a:pPr>
                      <a:r>
                        <a:rPr lang="en-US" sz="1200" b="1" i="0" u="none" strike="noStrike" dirty="0">
                          <a:solidFill>
                            <a:srgbClr val="000000"/>
                          </a:solidFill>
                          <a:effectLst/>
                          <a:latin typeface="Calibri" panose="020F0502020204030204" pitchFamily="34" charset="0"/>
                        </a:rPr>
                        <a:t>4</a:t>
                      </a:r>
                    </a:p>
                    <a:p>
                      <a:pPr algn="ctr" fontAlgn="ctr">
                        <a:defRPr sz="700" b="1">
                          <a:effectLst/>
                          <a:highlight>
                            <a:srgbClr val="DDEBF7"/>
                          </a:highlight>
                        </a:defRPr>
                      </a:pPr>
                      <a:endParaRPr lang="en-US"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a:t>
                      </a:r>
                    </a:p>
                    <a:p>
                      <a:pPr algn="ctr" fontAlgn="ctr">
                        <a:defRPr sz="700" b="1">
                          <a:effectLst/>
                          <a:highlight>
                            <a:srgbClr val="DDEBF7"/>
                          </a:highlight>
                        </a:defRPr>
                      </a:pPr>
                      <a:r>
                        <a:rPr lang="fr-CA" sz="1200" b="1" i="0" u="none" strike="noStrike" dirty="0">
                          <a:solidFill>
                            <a:srgbClr val="000000"/>
                          </a:solidFill>
                          <a:effectLst/>
                          <a:latin typeface="Calibri"/>
                        </a:rPr>
                        <a:t>4</a:t>
                      </a:r>
                    </a:p>
                    <a:p>
                      <a:pPr algn="ctr" fontAlgn="ctr">
                        <a:defRPr sz="700" b="1">
                          <a:effectLst/>
                          <a:highlight>
                            <a:srgbClr val="DDEBF7"/>
                          </a:highlight>
                        </a:defRPr>
                      </a:pPr>
                      <a:endParaRPr lang="fr-CA"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a:t>
                      </a:r>
                    </a:p>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1</a:t>
                      </a:r>
                    </a:p>
                    <a:p>
                      <a:pPr algn="ctr" fontAlgn="ctr">
                        <a:defRPr sz="700" b="1">
                          <a:effectLst/>
                          <a:highlight>
                            <a:srgbClr val="DDEBF7"/>
                          </a:highlight>
                        </a:defRPr>
                      </a:pPr>
                      <a:endParaRPr lang="fr-CA"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a:t>
                      </a:r>
                    </a:p>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1</a:t>
                      </a:r>
                    </a:p>
                    <a:p>
                      <a:pPr algn="ctr" fontAlgn="ctr">
                        <a:defRPr sz="700" b="1">
                          <a:effectLst/>
                          <a:highlight>
                            <a:srgbClr val="DDEBF7"/>
                          </a:highlight>
                        </a:defRPr>
                      </a:pPr>
                      <a:endParaRPr lang="fr-CA"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a:t>
                      </a:r>
                    </a:p>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2</a:t>
                      </a:r>
                    </a:p>
                    <a:p>
                      <a:pPr algn="ctr" fontAlgn="ctr">
                        <a:defRPr sz="700" b="1">
                          <a:effectLst/>
                          <a:highlight>
                            <a:srgbClr val="DDEBF7"/>
                          </a:highlight>
                        </a:defRPr>
                      </a:pPr>
                      <a:endParaRPr lang="fr-CA"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084056122"/>
                  </a:ext>
                </a:extLst>
              </a:tr>
            </a:tbl>
          </a:graphicData>
        </a:graphic>
      </p:graphicFrame>
      <p:pic>
        <p:nvPicPr>
          <p:cNvPr id="7" name="Picture 6">
            <a:extLst>
              <a:ext uri="{FF2B5EF4-FFF2-40B4-BE49-F238E27FC236}">
                <a16:creationId xmlns:a16="http://schemas.microsoft.com/office/drawing/2014/main" id="{02F4D4D7-B0CA-2CD7-FD2E-CAA8BB2B07B9}"/>
              </a:ext>
            </a:extLst>
          </p:cNvPr>
          <p:cNvPicPr>
            <a:picLocks noChangeAspect="1"/>
          </p:cNvPicPr>
          <p:nvPr/>
        </p:nvPicPr>
        <p:blipFill>
          <a:blip r:embed="rId4"/>
          <a:stretch>
            <a:fillRect/>
          </a:stretch>
        </p:blipFill>
        <p:spPr>
          <a:xfrm>
            <a:off x="0" y="4574254"/>
            <a:ext cx="1118807" cy="410168"/>
          </a:xfrm>
          <a:prstGeom prst="rect">
            <a:avLst/>
          </a:prstGeom>
        </p:spPr>
      </p:pic>
    </p:spTree>
    <p:extLst>
      <p:ext uri="{BB962C8B-B14F-4D97-AF65-F5344CB8AC3E}">
        <p14:creationId xmlns:p14="http://schemas.microsoft.com/office/powerpoint/2010/main" val="3288731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F3FE23-D314-43D0-B4D8-3C1E0CC39C4C}"/>
              </a:ext>
            </a:extLst>
          </p:cNvPr>
          <p:cNvSpPr>
            <a:spLocks noGrp="1"/>
          </p:cNvSpPr>
          <p:nvPr>
            <p:ph type="title"/>
          </p:nvPr>
        </p:nvSpPr>
        <p:spPr/>
        <p:txBody>
          <a:bodyPr lIns="91440" tIns="45720" rIns="91440" bIns="45720" anchor="t"/>
          <a:lstStyle/>
          <a:p>
            <a:r>
              <a:rPr lang="en-GB" dirty="0">
                <a:latin typeface="Verdana"/>
                <a:ea typeface="Verdana"/>
              </a:rPr>
              <a:t>Key decision criteria - 7 Global Key Segments</a:t>
            </a:r>
            <a:br>
              <a:rPr lang="en-GB" dirty="0"/>
            </a:br>
            <a:endParaRPr lang="en-US" dirty="0">
              <a:latin typeface="Verdana"/>
              <a:ea typeface="Verdana"/>
            </a:endParaRPr>
          </a:p>
        </p:txBody>
      </p:sp>
      <p:sp>
        <p:nvSpPr>
          <p:cNvPr id="3" name="Slide Number Placeholder 2">
            <a:extLst>
              <a:ext uri="{FF2B5EF4-FFF2-40B4-BE49-F238E27FC236}">
                <a16:creationId xmlns:a16="http://schemas.microsoft.com/office/drawing/2014/main" id="{E12C3913-C603-4DE0-8410-F7537F13B9CB}"/>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1FB279-9B7F-EA43-A4FF-8D5D392C606C}" type="slidenum">
              <a:rPr kumimoji="0" lang="en-US" sz="600" b="0" i="0" u="none" strike="noStrike" kern="1200" cap="none" spc="0" normalizeH="0" baseline="0" noProof="0" smtClean="0">
                <a:ln>
                  <a:noFill/>
                </a:ln>
                <a:solidFill>
                  <a:srgbClr val="717375"/>
                </a:solidFill>
                <a:effectLst/>
                <a:uLnTx/>
                <a:uFillTx/>
                <a:latin typeface="Verdana"/>
                <a:ea typeface="+mn-ea"/>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600" b="0" i="0" u="none" strike="noStrike" kern="1200" cap="none" spc="0" normalizeH="0" baseline="0" noProof="0">
              <a:ln>
                <a:noFill/>
              </a:ln>
              <a:solidFill>
                <a:srgbClr val="717375"/>
              </a:solidFill>
              <a:effectLst/>
              <a:uLnTx/>
              <a:uFillTx/>
              <a:latin typeface="Verdana"/>
              <a:ea typeface="+mn-ea"/>
            </a:endParaRPr>
          </a:p>
        </p:txBody>
      </p:sp>
      <p:graphicFrame>
        <p:nvGraphicFramePr>
          <p:cNvPr id="8" name="Tabelle 7">
            <a:extLst>
              <a:ext uri="{FF2B5EF4-FFF2-40B4-BE49-F238E27FC236}">
                <a16:creationId xmlns:a16="http://schemas.microsoft.com/office/drawing/2014/main" id="{B2451D0A-4BBE-6119-8687-074E04AE3B84}"/>
              </a:ext>
            </a:extLst>
          </p:cNvPr>
          <p:cNvGraphicFramePr>
            <a:graphicFrameLocks noGrp="1"/>
          </p:cNvGraphicFramePr>
          <p:nvPr>
            <p:extLst>
              <p:ext uri="{D42A27DB-BD31-4B8C-83A1-F6EECF244321}">
                <p14:modId xmlns:p14="http://schemas.microsoft.com/office/powerpoint/2010/main" val="840323783"/>
              </p:ext>
            </p:extLst>
          </p:nvPr>
        </p:nvGraphicFramePr>
        <p:xfrm>
          <a:off x="87126" y="1035641"/>
          <a:ext cx="8969749" cy="3133183"/>
        </p:xfrm>
        <a:graphic>
          <a:graphicData uri="http://schemas.openxmlformats.org/drawingml/2006/table">
            <a:tbl>
              <a:tblPr firstRow="1" bandRow="1">
                <a:tableStyleId>{5C22544A-7EE6-4342-B048-85BDC9FD1C3A}</a:tableStyleId>
              </a:tblPr>
              <a:tblGrid>
                <a:gridCol w="527099">
                  <a:extLst>
                    <a:ext uri="{9D8B030D-6E8A-4147-A177-3AD203B41FA5}">
                      <a16:colId xmlns:a16="http://schemas.microsoft.com/office/drawing/2014/main" val="1066736157"/>
                    </a:ext>
                  </a:extLst>
                </a:gridCol>
                <a:gridCol w="1177999">
                  <a:extLst>
                    <a:ext uri="{9D8B030D-6E8A-4147-A177-3AD203B41FA5}">
                      <a16:colId xmlns:a16="http://schemas.microsoft.com/office/drawing/2014/main" val="2231302702"/>
                    </a:ext>
                  </a:extLst>
                </a:gridCol>
                <a:gridCol w="1185062">
                  <a:extLst>
                    <a:ext uri="{9D8B030D-6E8A-4147-A177-3AD203B41FA5}">
                      <a16:colId xmlns:a16="http://schemas.microsoft.com/office/drawing/2014/main" val="3134706043"/>
                    </a:ext>
                  </a:extLst>
                </a:gridCol>
                <a:gridCol w="1243584">
                  <a:extLst>
                    <a:ext uri="{9D8B030D-6E8A-4147-A177-3AD203B41FA5}">
                      <a16:colId xmlns:a16="http://schemas.microsoft.com/office/drawing/2014/main" val="3711240552"/>
                    </a:ext>
                  </a:extLst>
                </a:gridCol>
                <a:gridCol w="1126541">
                  <a:extLst>
                    <a:ext uri="{9D8B030D-6E8A-4147-A177-3AD203B41FA5}">
                      <a16:colId xmlns:a16="http://schemas.microsoft.com/office/drawing/2014/main" val="2242473631"/>
                    </a:ext>
                  </a:extLst>
                </a:gridCol>
                <a:gridCol w="1199693">
                  <a:extLst>
                    <a:ext uri="{9D8B030D-6E8A-4147-A177-3AD203B41FA5}">
                      <a16:colId xmlns:a16="http://schemas.microsoft.com/office/drawing/2014/main" val="2789978869"/>
                    </a:ext>
                  </a:extLst>
                </a:gridCol>
                <a:gridCol w="1221638">
                  <a:extLst>
                    <a:ext uri="{9D8B030D-6E8A-4147-A177-3AD203B41FA5}">
                      <a16:colId xmlns:a16="http://schemas.microsoft.com/office/drawing/2014/main" val="2801544355"/>
                    </a:ext>
                  </a:extLst>
                </a:gridCol>
                <a:gridCol w="1288133">
                  <a:extLst>
                    <a:ext uri="{9D8B030D-6E8A-4147-A177-3AD203B41FA5}">
                      <a16:colId xmlns:a16="http://schemas.microsoft.com/office/drawing/2014/main" val="2626312180"/>
                    </a:ext>
                  </a:extLst>
                </a:gridCol>
              </a:tblGrid>
              <a:tr h="436266">
                <a:tc>
                  <a:txBody>
                    <a:bodyPr/>
                    <a:lstStyle/>
                    <a:p>
                      <a:pPr algn="l" fontAlgn="b"/>
                      <a:endParaRPr lang="en-GB" sz="900" b="1" i="0" u="none" strike="noStrike">
                        <a:solidFill>
                          <a:srgbClr val="000000"/>
                        </a:solidFill>
                        <a:effectLst/>
                        <a:latin typeface="Calibri" panose="020F0502020204030204" pitchFamily="34" charset="0"/>
                      </a:endParaRPr>
                    </a:p>
                  </a:txBody>
                  <a:tcPr marL="0" marR="0" marT="0" marB="0" anchor="b"/>
                </a:tc>
                <a:tc gridSpan="7">
                  <a:txBody>
                    <a:bodyPr/>
                    <a:lstStyle/>
                    <a:p>
                      <a:pPr algn="ctr" fontAlgn="b"/>
                      <a:endParaRPr lang="en-GB" sz="1100" u="none" strike="noStrike">
                        <a:effectLst/>
                      </a:endParaRPr>
                    </a:p>
                    <a:p>
                      <a:pPr algn="ctr" fontAlgn="b"/>
                      <a:r>
                        <a:rPr lang="en-GB" sz="1100" u="none" strike="noStrike">
                          <a:effectLst/>
                        </a:rPr>
                        <a:t>public/private approach</a:t>
                      </a:r>
                      <a:endParaRPr lang="en-GB" sz="1100" b="1" i="0" u="none" strike="noStrike">
                        <a:solidFill>
                          <a:srgbClr val="000000"/>
                        </a:solidFill>
                        <a:effectLst/>
                        <a:latin typeface="Calibri" panose="020F0502020204030204" pitchFamily="34" charset="0"/>
                      </a:endParaRPr>
                    </a:p>
                  </a:txBody>
                  <a:tcPr marL="0" marR="0" marT="0"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US"/>
                    </a:p>
                  </a:txBody>
                  <a:tcPr/>
                </a:tc>
                <a:tc hMerge="1">
                  <a:txBody>
                    <a:bodyPr/>
                    <a:lstStyle/>
                    <a:p>
                      <a:endParaRPr lang="en-GB"/>
                    </a:p>
                  </a:txBody>
                  <a:tcPr/>
                </a:tc>
                <a:extLst>
                  <a:ext uri="{0D108BD9-81ED-4DB2-BD59-A6C34878D82A}">
                    <a16:rowId xmlns:a16="http://schemas.microsoft.com/office/drawing/2014/main" val="1025767371"/>
                  </a:ext>
                </a:extLst>
              </a:tr>
              <a:tr h="475927">
                <a:tc>
                  <a:txBody>
                    <a:bodyPr/>
                    <a:lstStyle/>
                    <a:p>
                      <a:pPr algn="l" fontAlgn="b"/>
                      <a:r>
                        <a:rPr lang="en-GB" sz="900" u="none" strike="noStrike">
                          <a:effectLst/>
                        </a:rPr>
                        <a:t>Account name/ Segment</a:t>
                      </a:r>
                      <a:endParaRPr lang="en-GB"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defRPr sz="900" b="1">
                          <a:effectLst/>
                          <a:highlight>
                            <a:srgbClr val="E2EFDA"/>
                          </a:highlight>
                        </a:defRPr>
                      </a:pPr>
                      <a:r>
                        <a:rPr lang="en-US" sz="800" b="1" i="0" u="none" strike="noStrike" dirty="0">
                          <a:solidFill>
                            <a:schemeClr val="tx1"/>
                          </a:solidFill>
                          <a:effectLst/>
                          <a:latin typeface="Verdana" panose="020B0604030504040204" pitchFamily="34" charset="0"/>
                          <a:ea typeface="Verdana" panose="020B0604030504040204" pitchFamily="34" charset="0"/>
                        </a:rPr>
                        <a:t>Public/training hospitals </a:t>
                      </a:r>
                      <a:br>
                        <a:rPr lang="en-US" sz="800" b="1" i="0" u="none" strike="noStrike" dirty="0">
                          <a:solidFill>
                            <a:schemeClr val="tx1"/>
                          </a:solidFill>
                          <a:effectLst/>
                          <a:latin typeface="Verdana" panose="020B0604030504040204" pitchFamily="34" charset="0"/>
                          <a:ea typeface="Verdana" panose="020B0604030504040204" pitchFamily="34" charset="0"/>
                        </a:rPr>
                      </a:br>
                      <a:endParaRPr lang="en-US"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lvl="0" algn="ctr">
                        <a:buNone/>
                      </a:pPr>
                      <a:r>
                        <a:rPr lang="en-US" sz="800" b="1" dirty="0">
                          <a:latin typeface="Verdana" panose="020B0604030504040204" pitchFamily="34" charset="0"/>
                          <a:ea typeface="Verdana" panose="020B0604030504040204" pitchFamily="34" charset="0"/>
                        </a:rPr>
                        <a:t>University hospitals </a:t>
                      </a: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hospitals managed by investors</a:t>
                      </a: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Independent</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Price focus </a:t>
                      </a:r>
                    </a:p>
                  </a:txBody>
                  <a:tcPr marL="0" marR="0" marT="0" marB="0" anchor="ctr"/>
                </a:tc>
                <a:tc>
                  <a:txBody>
                    <a:bodyPr/>
                    <a:lstStyle/>
                    <a:p>
                      <a:pPr marL="0" lvl="0" indent="0" algn="ctr">
                        <a:lnSpc>
                          <a:spcPct val="100000"/>
                        </a:lnSpc>
                        <a:buNone/>
                      </a:pPr>
                      <a:r>
                        <a:rPr lang="fr-CA" sz="800" b="1" i="0" u="none" strike="noStrike" baseline="0" noProof="0" dirty="0" err="1">
                          <a:solidFill>
                            <a:srgbClr val="000000"/>
                          </a:solidFill>
                          <a:effectLst/>
                          <a:latin typeface="Verdana" panose="020B0604030504040204" pitchFamily="34" charset="0"/>
                          <a:ea typeface="Verdana" panose="020B0604030504040204" pitchFamily="34" charset="0"/>
                        </a:rPr>
                        <a:t>Private</a:t>
                      </a: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 </a:t>
                      </a:r>
                      <a:r>
                        <a:rPr lang="fr-CA" sz="800" b="1" i="0" u="none" strike="noStrike" baseline="0" noProof="0" dirty="0" err="1">
                          <a:solidFill>
                            <a:srgbClr val="000000"/>
                          </a:solidFill>
                          <a:effectLst/>
                          <a:latin typeface="Verdana" panose="020B0604030504040204" pitchFamily="34" charset="0"/>
                          <a:ea typeface="Verdana" panose="020B0604030504040204" pitchFamily="34" charset="0"/>
                        </a:rPr>
                        <a:t>clinic</a:t>
                      </a:r>
                      <a:endParaRPr lang="fr-CA" sz="800" b="1" i="0" u="none" strike="noStrike" baseline="0" noProof="0" dirty="0">
                        <a:solidFill>
                          <a:srgbClr val="000000"/>
                        </a:solidFill>
                        <a:effectLst/>
                        <a:latin typeface="Verdana" panose="020B0604030504040204" pitchFamily="34" charset="0"/>
                        <a:ea typeface="Verdana" panose="020B0604030504040204" pitchFamily="34" charset="0"/>
                      </a:endParaRPr>
                    </a:p>
                    <a:p>
                      <a:pPr marL="0" lvl="0" indent="0" algn="ctr">
                        <a:lnSpc>
                          <a:spcPct val="100000"/>
                        </a:lnSpc>
                        <a:buNone/>
                      </a:pP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Independent</a:t>
                      </a:r>
                    </a:p>
                    <a:p>
                      <a:pPr marL="0" lvl="0" indent="0" algn="ctr">
                        <a:lnSpc>
                          <a:spcPct val="100000"/>
                        </a:lnSpc>
                        <a:buNone/>
                      </a:pPr>
                      <a:r>
                        <a:rPr lang="fr-CA" sz="800" b="1" i="0" u="sng" strike="noStrike" baseline="0" noProof="0" dirty="0" err="1">
                          <a:solidFill>
                            <a:srgbClr val="000000"/>
                          </a:solidFill>
                          <a:effectLst/>
                          <a:latin typeface="Verdana" panose="020B0604030504040204" pitchFamily="34" charset="0"/>
                          <a:ea typeface="Verdana" panose="020B0604030504040204" pitchFamily="34" charset="0"/>
                        </a:rPr>
                        <a:t>Quality</a:t>
                      </a: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 focus</a:t>
                      </a: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“boutique” clinics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Chains with multiple locations</a:t>
                      </a:r>
                    </a:p>
                  </a:txBody>
                  <a:tcPr marL="0" marR="0" marT="0" marB="0" anchor="ctr"/>
                </a:tc>
                <a:extLst>
                  <a:ext uri="{0D108BD9-81ED-4DB2-BD59-A6C34878D82A}">
                    <a16:rowId xmlns:a16="http://schemas.microsoft.com/office/drawing/2014/main" val="3515327429"/>
                  </a:ext>
                </a:extLst>
              </a:tr>
              <a:tr h="2220990">
                <a:tc>
                  <a:txBody>
                    <a:bodyPr/>
                    <a:lstStyle/>
                    <a:p>
                      <a:pPr algn="l" fontAlgn="b"/>
                      <a:r>
                        <a:rPr lang="de-DE" sz="800" b="1" i="0" u="none" strike="noStrike" baseline="0">
                          <a:solidFill>
                            <a:srgbClr val="000000"/>
                          </a:solidFill>
                          <a:effectLst/>
                          <a:latin typeface="Calibri" panose="020F0502020204030204" pitchFamily="34" charset="0"/>
                        </a:rPr>
                        <a:t>Key </a:t>
                      </a:r>
                      <a:r>
                        <a:rPr lang="en-US" sz="800" b="1" i="0" u="none" strike="noStrike" baseline="0" noProof="0">
                          <a:solidFill>
                            <a:srgbClr val="000000"/>
                          </a:solidFill>
                          <a:effectLst/>
                          <a:latin typeface="Calibri" panose="020F0502020204030204" pitchFamily="34" charset="0"/>
                        </a:rPr>
                        <a:t>decision criteria/ critical success factors</a:t>
                      </a:r>
                    </a:p>
                  </a:txBody>
                  <a:tcPr marL="0" marR="0" marT="0" marB="0" anchor="ctr"/>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2.Surgeon preference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3.Training</a:t>
                      </a:r>
                    </a:p>
                  </a:txBody>
                  <a:tcPr marL="0" marR="0" marT="0" marB="0"/>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2.Surgeon preference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3.Technology, innovation</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4.Clinical outcomes</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5.Education</a:t>
                      </a:r>
                    </a:p>
                  </a:txBody>
                  <a:tcPr marL="0" marR="0" marT="0" marB="0"/>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2.Purchasing chain input </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3.Surgeon preference</a:t>
                      </a:r>
                    </a:p>
                    <a:p>
                      <a:pPr marL="0" algn="l" defTabSz="457200" rtl="0" eaLnBrk="1" fontAlgn="b" latinLnBrk="0" hangingPunct="1"/>
                      <a:endParaRPr lang="en-GB" sz="900" b="0" kern="1200" dirty="0">
                        <a:solidFill>
                          <a:schemeClr val="dk1"/>
                        </a:solidFill>
                        <a:latin typeface="Verdana" panose="020B0604030504040204" pitchFamily="34" charset="0"/>
                        <a:ea typeface="Verdana" panose="020B0604030504040204" pitchFamily="34" charset="0"/>
                        <a:cs typeface="+mn-cs"/>
                      </a:endParaRPr>
                    </a:p>
                  </a:txBody>
                  <a:tcPr marL="0" marR="0" marT="0" marB="0"/>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2.Surgeon preference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3.Technology, innovation</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4.Clinical outcomes</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5.Education</a:t>
                      </a:r>
                    </a:p>
                    <a:p>
                      <a:pPr marL="0" algn="l" defTabSz="457200" rtl="0" eaLnBrk="1" fontAlgn="b" latinLnBrk="0" hangingPunct="1"/>
                      <a:endParaRPr lang="en-GB" sz="900" b="0" kern="1200" dirty="0">
                        <a:solidFill>
                          <a:schemeClr val="dk1"/>
                        </a:solidFill>
                        <a:latin typeface="Verdana" panose="020B0604030504040204" pitchFamily="34" charset="0"/>
                        <a:ea typeface="Verdana" panose="020B0604030504040204" pitchFamily="34" charset="0"/>
                        <a:cs typeface="+mn-cs"/>
                      </a:endParaRPr>
                    </a:p>
                  </a:txBody>
                  <a:tcPr marL="0" marR="0" marT="0" marB="0"/>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1.New products, show premium attitude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3.Surgeon preference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4Technology</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5.Clinical outcomes</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6.Education</a:t>
                      </a:r>
                    </a:p>
                    <a:p>
                      <a:pPr marL="0" algn="l" defTabSz="457200" rtl="0" eaLnBrk="1" fontAlgn="b" latinLnBrk="0" hangingPunct="1"/>
                      <a:endParaRPr lang="en-GB" sz="900" b="0" kern="1200" dirty="0">
                        <a:solidFill>
                          <a:schemeClr val="dk1"/>
                        </a:solidFill>
                        <a:latin typeface="Verdana" panose="020B0604030504040204" pitchFamily="34" charset="0"/>
                        <a:ea typeface="Verdana" panose="020B0604030504040204" pitchFamily="34" charset="0"/>
                        <a:cs typeface="+mn-cs"/>
                      </a:endParaRPr>
                    </a:p>
                  </a:txBody>
                  <a:tcPr marL="0" marR="0" marT="0" marB="0"/>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2.Clinical outcomes</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3.Technology – more effective operations</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4.Surgeon preference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5.Education</a:t>
                      </a:r>
                    </a:p>
                    <a:p>
                      <a:pPr marL="0" algn="l" defTabSz="457200" rtl="0" eaLnBrk="1" fontAlgn="b" latinLnBrk="0" hangingPunct="1"/>
                      <a:endParaRPr lang="en-GB" sz="900" b="0" kern="1200" dirty="0">
                        <a:solidFill>
                          <a:schemeClr val="dk1"/>
                        </a:solidFill>
                        <a:latin typeface="Verdana" panose="020B0604030504040204" pitchFamily="34" charset="0"/>
                        <a:ea typeface="Verdana" panose="020B0604030504040204" pitchFamily="34" charset="0"/>
                        <a:cs typeface="+mn-cs"/>
                      </a:endParaRPr>
                    </a:p>
                  </a:txBody>
                  <a:tcPr marL="0" marR="0" marT="0" marB="0"/>
                </a:tc>
                <a:tc>
                  <a:txBody>
                    <a:bodyPr/>
                    <a:lstStyle/>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1.Cost and reimbursement</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2.Surgeon preference</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3.Technology</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4.Clinical outcomes</a:t>
                      </a:r>
                    </a:p>
                    <a:p>
                      <a:pPr marL="0" algn="l" defTabSz="457200" rtl="0" eaLnBrk="1" fontAlgn="b" latinLnBrk="0" hangingPunct="1"/>
                      <a:r>
                        <a:rPr lang="en-GB" sz="900" b="0" kern="1200" dirty="0">
                          <a:solidFill>
                            <a:schemeClr val="dk1"/>
                          </a:solidFill>
                          <a:latin typeface="Verdana" panose="020B0604030504040204" pitchFamily="34" charset="0"/>
                          <a:ea typeface="Verdana" panose="020B0604030504040204" pitchFamily="34" charset="0"/>
                          <a:cs typeface="+mn-cs"/>
                        </a:rPr>
                        <a:t>5.Education</a:t>
                      </a:r>
                    </a:p>
                    <a:p>
                      <a:pPr marL="0" algn="l" defTabSz="457200" rtl="0" eaLnBrk="1" fontAlgn="b" latinLnBrk="0" hangingPunct="1"/>
                      <a:endParaRPr lang="en-GB" sz="900" b="0" kern="1200" dirty="0">
                        <a:solidFill>
                          <a:schemeClr val="dk1"/>
                        </a:solidFill>
                        <a:latin typeface="Verdana" panose="020B0604030504040204" pitchFamily="34" charset="0"/>
                        <a:ea typeface="Verdana" panose="020B0604030504040204" pitchFamily="34" charset="0"/>
                        <a:cs typeface="+mn-cs"/>
                      </a:endParaRPr>
                    </a:p>
                  </a:txBody>
                  <a:tcPr marL="0" marR="0" marT="0" marB="0"/>
                </a:tc>
                <a:extLst>
                  <a:ext uri="{0D108BD9-81ED-4DB2-BD59-A6C34878D82A}">
                    <a16:rowId xmlns:a16="http://schemas.microsoft.com/office/drawing/2014/main" val="3178583941"/>
                  </a:ext>
                </a:extLst>
              </a:tr>
            </a:tbl>
          </a:graphicData>
        </a:graphic>
      </p:graphicFrame>
      <p:sp>
        <p:nvSpPr>
          <p:cNvPr id="5" name="TextBox 4">
            <a:extLst>
              <a:ext uri="{FF2B5EF4-FFF2-40B4-BE49-F238E27FC236}">
                <a16:creationId xmlns:a16="http://schemas.microsoft.com/office/drawing/2014/main" id="{988C8D69-9EAA-C5CB-0848-6C224695E2AB}"/>
              </a:ext>
            </a:extLst>
          </p:cNvPr>
          <p:cNvSpPr txBox="1"/>
          <p:nvPr/>
        </p:nvSpPr>
        <p:spPr>
          <a:xfrm>
            <a:off x="219154" y="4168824"/>
            <a:ext cx="7730836" cy="861774"/>
          </a:xfrm>
          <a:prstGeom prst="rect">
            <a:avLst/>
          </a:prstGeom>
          <a:noFill/>
        </p:spPr>
        <p:txBody>
          <a:bodyPr wrap="square" rtlCol="0">
            <a:spAutoFit/>
          </a:bodyPr>
          <a:lstStyle/>
          <a:p>
            <a:r>
              <a:rPr lang="en-US" sz="1000" dirty="0"/>
              <a:t>Major focus on the segments where price is not the only decision point  and surgeon preference and interest in innovative products will play the role – Private – quality, boutique, chain; Public – University. There is lack of experienced cataract surgeons in the market and both state and private hospital fight for them. The surgeons have agreements and work in both – state and private clinics. This gives opportunities: 1.If we enter private clinic, the surgeon will get familiar with the lenses and we can use him to enter big state hospital 2.Clinics want to fulfill surgeons’ preferences to keep them and their opinion in what to implant is very important (and can partially overcome price issue)</a:t>
            </a:r>
          </a:p>
        </p:txBody>
      </p:sp>
    </p:spTree>
    <p:extLst>
      <p:ext uri="{BB962C8B-B14F-4D97-AF65-F5344CB8AC3E}">
        <p14:creationId xmlns:p14="http://schemas.microsoft.com/office/powerpoint/2010/main" val="154233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9196AF-4B41-C471-2150-7D40F898D0D2}"/>
              </a:ext>
            </a:extLst>
          </p:cNvPr>
          <p:cNvSpPr>
            <a:spLocks noGrp="1"/>
          </p:cNvSpPr>
          <p:nvPr>
            <p:ph type="title"/>
          </p:nvPr>
        </p:nvSpPr>
        <p:spPr/>
        <p:txBody>
          <a:bodyPr/>
          <a:lstStyle/>
          <a:p>
            <a:r>
              <a:rPr lang="de-DE"/>
              <a:t>Value Chain Flow Chart</a:t>
            </a:r>
          </a:p>
        </p:txBody>
      </p:sp>
      <p:sp>
        <p:nvSpPr>
          <p:cNvPr id="2" name="Slide Number Placeholder 1">
            <a:extLst>
              <a:ext uri="{FF2B5EF4-FFF2-40B4-BE49-F238E27FC236}">
                <a16:creationId xmlns:a16="http://schemas.microsoft.com/office/drawing/2014/main" id="{2A0E412B-D75F-D71C-23E3-F980A6630BC0}"/>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63B811-19D3-4545-A56B-1C74AEBD68E4}" type="slidenum">
              <a:rPr kumimoji="1" lang="ja-JP" altLang="en-US" sz="600" b="0" i="0" u="none" strike="noStrike" kern="1200" cap="none" spc="0" normalizeH="0" baseline="0" noProof="0" smtClean="0">
                <a:ln>
                  <a:noFill/>
                </a:ln>
                <a:solidFill>
                  <a:srgbClr val="717375"/>
                </a:solidFill>
                <a:effectLst/>
                <a:uLnTx/>
                <a:uFillTx/>
                <a:latin typeface="Verdana"/>
                <a:ea typeface="ＭＳ Ｐゴシック" panose="020B0600070205080204" pitchFamily="34" charset="-128"/>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1" lang="ja-JP" altLang="en-US" sz="600" b="0" i="0" u="none" strike="noStrike" kern="1200" cap="none" spc="0" normalizeH="0" baseline="0" noProof="0">
              <a:ln>
                <a:noFill/>
              </a:ln>
              <a:solidFill>
                <a:srgbClr val="717375"/>
              </a:solidFill>
              <a:effectLst/>
              <a:uLnTx/>
              <a:uFillTx/>
              <a:latin typeface="Verdana"/>
              <a:ea typeface="ＭＳ Ｐゴシック" panose="020B0600070205080204" pitchFamily="34" charset="-128"/>
            </a:endParaRPr>
          </a:p>
        </p:txBody>
      </p:sp>
      <p:sp>
        <p:nvSpPr>
          <p:cNvPr id="7" name="Rectangle: Rounded Corners 6">
            <a:extLst>
              <a:ext uri="{FF2B5EF4-FFF2-40B4-BE49-F238E27FC236}">
                <a16:creationId xmlns:a16="http://schemas.microsoft.com/office/drawing/2014/main" id="{9594DFDE-3B6E-7243-B227-893542950362}"/>
              </a:ext>
            </a:extLst>
          </p:cNvPr>
          <p:cNvSpPr/>
          <p:nvPr/>
        </p:nvSpPr>
        <p:spPr>
          <a:xfrm>
            <a:off x="1232701" y="3560179"/>
            <a:ext cx="1237317" cy="4028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Public hospital</a:t>
            </a:r>
          </a:p>
        </p:txBody>
      </p:sp>
      <p:sp>
        <p:nvSpPr>
          <p:cNvPr id="8" name="Rectangle: Rounded Corners 7">
            <a:extLst>
              <a:ext uri="{FF2B5EF4-FFF2-40B4-BE49-F238E27FC236}">
                <a16:creationId xmlns:a16="http://schemas.microsoft.com/office/drawing/2014/main" id="{2113B48F-FB24-5861-EAB4-2629A39FDF67}"/>
              </a:ext>
            </a:extLst>
          </p:cNvPr>
          <p:cNvSpPr/>
          <p:nvPr/>
        </p:nvSpPr>
        <p:spPr>
          <a:xfrm>
            <a:off x="1301452" y="2116844"/>
            <a:ext cx="1237317" cy="402848"/>
          </a:xfrm>
          <a:prstGeom prst="round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Private clinic</a:t>
            </a:r>
          </a:p>
        </p:txBody>
      </p:sp>
      <p:sp>
        <p:nvSpPr>
          <p:cNvPr id="9" name="Rectangle: Rounded Corners 8">
            <a:extLst>
              <a:ext uri="{FF2B5EF4-FFF2-40B4-BE49-F238E27FC236}">
                <a16:creationId xmlns:a16="http://schemas.microsoft.com/office/drawing/2014/main" id="{D95D5055-BC37-F2E7-980D-E14BC526F276}"/>
              </a:ext>
            </a:extLst>
          </p:cNvPr>
          <p:cNvSpPr/>
          <p:nvPr/>
        </p:nvSpPr>
        <p:spPr>
          <a:xfrm>
            <a:off x="12787" y="2760571"/>
            <a:ext cx="859046" cy="462457"/>
          </a:xfrm>
          <a:prstGeom prst="roundRect">
            <a:avLst/>
          </a:prstGeom>
          <a:solidFill>
            <a:srgbClr val="707073"/>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Patient</a:t>
            </a:r>
          </a:p>
        </p:txBody>
      </p:sp>
      <p:sp>
        <p:nvSpPr>
          <p:cNvPr id="3" name="Content Placeholder 2">
            <a:extLst>
              <a:ext uri="{FF2B5EF4-FFF2-40B4-BE49-F238E27FC236}">
                <a16:creationId xmlns:a16="http://schemas.microsoft.com/office/drawing/2014/main" id="{61E77619-9B68-96DD-9901-D64A4BE76774}"/>
              </a:ext>
            </a:extLst>
          </p:cNvPr>
          <p:cNvSpPr>
            <a:spLocks noGrp="1"/>
          </p:cNvSpPr>
          <p:nvPr>
            <p:ph idx="1"/>
          </p:nvPr>
        </p:nvSpPr>
        <p:spPr>
          <a:xfrm>
            <a:off x="3374040" y="1018974"/>
            <a:ext cx="5433075" cy="402848"/>
          </a:xfrm>
          <a:prstGeom prst="round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indent="0">
              <a:buNone/>
            </a:pPr>
            <a:r>
              <a:rPr lang="en-US" sz="1000" u="sng">
                <a:latin typeface="Verdana"/>
                <a:ea typeface="Verdana"/>
              </a:rPr>
              <a:t>“Package code” (Health insurance)</a:t>
            </a:r>
            <a:r>
              <a:rPr lang="en-US" sz="1000">
                <a:latin typeface="Verdana"/>
                <a:ea typeface="Verdana"/>
              </a:rPr>
              <a:t> - FOC for patient </a:t>
            </a:r>
            <a:r>
              <a:rPr lang="de-DE" sz="1000">
                <a:latin typeface="Verdana"/>
                <a:ea typeface="Verdana"/>
              </a:rPr>
              <a:t>COMMODITY IOL </a:t>
            </a:r>
            <a:r>
              <a:rPr lang="en-US" sz="1000">
                <a:latin typeface="Verdana"/>
                <a:ea typeface="Verdana"/>
              </a:rPr>
              <a:t>» </a:t>
            </a:r>
            <a:r>
              <a:rPr lang="de-DE" sz="1000">
                <a:latin typeface="Verdana"/>
                <a:ea typeface="Verdana"/>
              </a:rPr>
              <a:t>GOOD IOL</a:t>
            </a:r>
            <a:endParaRPr lang="en-US" sz="1000">
              <a:latin typeface="Verdana" panose="020B0604030504040204" pitchFamily="34" charset="0"/>
              <a:ea typeface="Verdana" panose="020B0604030504040204" pitchFamily="34" charset="0"/>
            </a:endParaRPr>
          </a:p>
        </p:txBody>
      </p:sp>
      <p:sp>
        <p:nvSpPr>
          <p:cNvPr id="13" name="Rectangle: Rounded Corners 12">
            <a:extLst>
              <a:ext uri="{FF2B5EF4-FFF2-40B4-BE49-F238E27FC236}">
                <a16:creationId xmlns:a16="http://schemas.microsoft.com/office/drawing/2014/main" id="{9819F806-0D50-47CA-E3B1-C7BA288B5E24}"/>
              </a:ext>
            </a:extLst>
          </p:cNvPr>
          <p:cNvSpPr/>
          <p:nvPr/>
        </p:nvSpPr>
        <p:spPr>
          <a:xfrm>
            <a:off x="3374039" y="1586888"/>
            <a:ext cx="5433076" cy="402848"/>
          </a:xfrm>
          <a:prstGeom prst="round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Clinical packages</a:t>
            </a:r>
            <a:r>
              <a:rPr kumimoji="0" lang="en-U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 ”Package code” + patient co-pay–depend on the scheme limit – GOOD IOL » </a:t>
            </a:r>
            <a:r>
              <a:rPr kumimoji="0" lang="de-DE"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PCIOL</a:t>
            </a:r>
          </a:p>
        </p:txBody>
      </p:sp>
      <p:sp>
        <p:nvSpPr>
          <p:cNvPr id="16" name="Rectangle: Rounded Corners 15">
            <a:extLst>
              <a:ext uri="{FF2B5EF4-FFF2-40B4-BE49-F238E27FC236}">
                <a16:creationId xmlns:a16="http://schemas.microsoft.com/office/drawing/2014/main" id="{C6EFA1B3-D84B-CDF3-A6EA-983AFD191300}"/>
              </a:ext>
            </a:extLst>
          </p:cNvPr>
          <p:cNvSpPr/>
          <p:nvPr/>
        </p:nvSpPr>
        <p:spPr>
          <a:xfrm>
            <a:off x="3374038" y="2109969"/>
            <a:ext cx="5433077" cy="402848"/>
          </a:xfrm>
          <a:prstGeom prst="round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defRPr/>
            </a:pPr>
            <a:r>
              <a:rPr lang="en-US" sz="1000" u="sng">
                <a:solidFill>
                  <a:prstClr val="white"/>
                </a:solidFill>
                <a:latin typeface="Verdana" panose="020B0604030504040204" pitchFamily="34" charset="0"/>
                <a:ea typeface="Verdana" panose="020B0604030504040204" pitchFamily="34" charset="0"/>
              </a:rPr>
              <a:t>Clinical packages</a:t>
            </a:r>
            <a:r>
              <a:rPr lang="en-US" sz="1000">
                <a:solidFill>
                  <a:prstClr val="white"/>
                </a:solidFill>
                <a:latin typeface="Verdana" panose="020B0604030504040204" pitchFamily="34" charset="0"/>
                <a:ea typeface="Verdana" panose="020B0604030504040204" pitchFamily="34" charset="0"/>
              </a:rPr>
              <a:t>– ”Package code”  + patient co-pay–depend on the scheme limit –</a:t>
            </a:r>
            <a:r>
              <a:rPr kumimoji="0" lang="en-U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 The BEST IOL » </a:t>
            </a:r>
            <a:r>
              <a:rPr kumimoji="0" lang="de-DE"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PCIOL</a:t>
            </a:r>
            <a:endParaRPr kumimoji="0" lang="en-U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7" name="Rectangle: Rounded Corners 16">
            <a:extLst>
              <a:ext uri="{FF2B5EF4-FFF2-40B4-BE49-F238E27FC236}">
                <a16:creationId xmlns:a16="http://schemas.microsoft.com/office/drawing/2014/main" id="{027DAEB1-E9D9-7F73-8143-B92C34A39D07}"/>
              </a:ext>
            </a:extLst>
          </p:cNvPr>
          <p:cNvSpPr/>
          <p:nvPr/>
        </p:nvSpPr>
        <p:spPr>
          <a:xfrm>
            <a:off x="3374038" y="3339681"/>
            <a:ext cx="5433077" cy="456793"/>
          </a:xfrm>
          <a:prstGeom prst="roundRec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r>
              <a:rPr lang="en-US" sz="1000" u="sng">
                <a:latin typeface="Verdana"/>
                <a:ea typeface="Verdana"/>
              </a:rPr>
              <a:t>“Package code” (Health insurance)</a:t>
            </a:r>
            <a:r>
              <a:rPr lang="en-US" sz="1000">
                <a:latin typeface="Verdana"/>
                <a:ea typeface="Verdana"/>
              </a:rPr>
              <a:t> - FOC for patient </a:t>
            </a:r>
            <a:r>
              <a:rPr lang="de-DE" sz="1000">
                <a:latin typeface="Verdana"/>
                <a:ea typeface="Verdana"/>
              </a:rPr>
              <a:t>COMMODITY IOL </a:t>
            </a:r>
            <a:r>
              <a:rPr lang="en-US" sz="1000">
                <a:latin typeface="Verdana"/>
                <a:ea typeface="Verdana"/>
              </a:rPr>
              <a:t>» </a:t>
            </a:r>
            <a:r>
              <a:rPr lang="de-DE" sz="1000">
                <a:latin typeface="Verdana"/>
                <a:ea typeface="Verdana"/>
              </a:rPr>
              <a:t>GOOD IOL</a:t>
            </a:r>
            <a:endParaRPr lang="en-US" sz="1000">
              <a:latin typeface="Verdana" panose="020B0604030504040204" pitchFamily="34" charset="0"/>
              <a:ea typeface="Verdana" panose="020B0604030504040204" pitchFamily="34" charset="0"/>
            </a:endParaRPr>
          </a:p>
        </p:txBody>
      </p:sp>
      <p:sp>
        <p:nvSpPr>
          <p:cNvPr id="19" name="Rectangle: Rounded Corners 18">
            <a:extLst>
              <a:ext uri="{FF2B5EF4-FFF2-40B4-BE49-F238E27FC236}">
                <a16:creationId xmlns:a16="http://schemas.microsoft.com/office/drawing/2014/main" id="{672C32B9-C1B6-5758-0662-E80B9B1B273F}"/>
              </a:ext>
            </a:extLst>
          </p:cNvPr>
          <p:cNvSpPr/>
          <p:nvPr/>
        </p:nvSpPr>
        <p:spPr>
          <a:xfrm>
            <a:off x="3374038" y="3909148"/>
            <a:ext cx="5433077" cy="607814"/>
          </a:xfrm>
          <a:prstGeom prst="roundRec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0">
              <a:defRPr/>
            </a:pPr>
            <a:r>
              <a:rPr lang="en-US" sz="1000" u="sng">
                <a:solidFill>
                  <a:prstClr val="white"/>
                </a:solidFill>
                <a:latin typeface="Verdana" panose="020B0604030504040204" pitchFamily="34" charset="0"/>
                <a:ea typeface="Verdana" panose="020B0604030504040204" pitchFamily="34" charset="0"/>
              </a:rPr>
              <a:t>Clinical packages</a:t>
            </a:r>
            <a:r>
              <a:rPr lang="en-US" sz="1000">
                <a:solidFill>
                  <a:prstClr val="white"/>
                </a:solidFill>
                <a:latin typeface="Verdana" panose="020B0604030504040204" pitchFamily="34" charset="0"/>
                <a:ea typeface="Verdana" panose="020B0604030504040204" pitchFamily="34" charset="0"/>
              </a:rPr>
              <a:t>– ”Package code” + patient co-pay–depend on the scheme limit. – The BEST IOL » </a:t>
            </a:r>
            <a:r>
              <a:rPr lang="de-DE" sz="1000">
                <a:solidFill>
                  <a:prstClr val="white"/>
                </a:solidFill>
                <a:latin typeface="Verdana" panose="020B0604030504040204" pitchFamily="34" charset="0"/>
                <a:ea typeface="Verdana" panose="020B0604030504040204" pitchFamily="34" charset="0"/>
              </a:rPr>
              <a:t>PCIOL</a:t>
            </a:r>
            <a:endParaRPr lang="en-US" sz="1000">
              <a:solidFill>
                <a:prstClr val="white"/>
              </a:solidFill>
              <a:latin typeface="Verdana" panose="020B0604030504040204" pitchFamily="34" charset="0"/>
              <a:ea typeface="Verdana" panose="020B0604030504040204" pitchFamily="34" charset="0"/>
            </a:endParaRPr>
          </a:p>
        </p:txBody>
      </p:sp>
      <p:cxnSp>
        <p:nvCxnSpPr>
          <p:cNvPr id="20" name="Straight Connector 19">
            <a:extLst>
              <a:ext uri="{FF2B5EF4-FFF2-40B4-BE49-F238E27FC236}">
                <a16:creationId xmlns:a16="http://schemas.microsoft.com/office/drawing/2014/main" id="{0C32BAA1-802E-DA02-0DB8-53C2A5119626}"/>
              </a:ext>
            </a:extLst>
          </p:cNvPr>
          <p:cNvCxnSpPr>
            <a:cxnSpLocks/>
            <a:stCxn id="7" idx="3"/>
            <a:endCxn id="17" idx="1"/>
          </p:cNvCxnSpPr>
          <p:nvPr/>
        </p:nvCxnSpPr>
        <p:spPr>
          <a:xfrm flipV="1">
            <a:off x="2470018" y="3568078"/>
            <a:ext cx="904020" cy="1935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F816361-B890-021B-D718-B24F6294FF2A}"/>
              </a:ext>
            </a:extLst>
          </p:cNvPr>
          <p:cNvCxnSpPr>
            <a:cxnSpLocks/>
            <a:stCxn id="7" idx="3"/>
            <a:endCxn id="19" idx="1"/>
          </p:cNvCxnSpPr>
          <p:nvPr/>
        </p:nvCxnSpPr>
        <p:spPr>
          <a:xfrm>
            <a:off x="2470018" y="3761603"/>
            <a:ext cx="904020" cy="451452"/>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5128D19C-0448-F472-0D07-89126A5B73F9}"/>
              </a:ext>
            </a:extLst>
          </p:cNvPr>
          <p:cNvCxnSpPr>
            <a:cxnSpLocks/>
            <a:stCxn id="8" idx="3"/>
            <a:endCxn id="16" idx="1"/>
          </p:cNvCxnSpPr>
          <p:nvPr/>
        </p:nvCxnSpPr>
        <p:spPr>
          <a:xfrm flipV="1">
            <a:off x="2538769" y="2311393"/>
            <a:ext cx="835269" cy="6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A5C1B48-5BC1-9B5C-E5A4-6249334A79DA}"/>
              </a:ext>
            </a:extLst>
          </p:cNvPr>
          <p:cNvCxnSpPr>
            <a:cxnSpLocks/>
            <a:stCxn id="8" idx="3"/>
            <a:endCxn id="3" idx="1"/>
          </p:cNvCxnSpPr>
          <p:nvPr/>
        </p:nvCxnSpPr>
        <p:spPr>
          <a:xfrm flipV="1">
            <a:off x="2538769" y="1220398"/>
            <a:ext cx="835271" cy="109787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E47D47DC-E51F-AA13-BF1C-8B5F6F601ED1}"/>
              </a:ext>
            </a:extLst>
          </p:cNvPr>
          <p:cNvCxnSpPr>
            <a:cxnSpLocks/>
            <a:stCxn id="8" idx="3"/>
            <a:endCxn id="13" idx="1"/>
          </p:cNvCxnSpPr>
          <p:nvPr/>
        </p:nvCxnSpPr>
        <p:spPr>
          <a:xfrm flipV="1">
            <a:off x="2538769" y="1788312"/>
            <a:ext cx="835270" cy="529956"/>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Gerade Verbindung mit Pfeil 30">
            <a:extLst>
              <a:ext uri="{FF2B5EF4-FFF2-40B4-BE49-F238E27FC236}">
                <a16:creationId xmlns:a16="http://schemas.microsoft.com/office/drawing/2014/main" id="{9F4AC9F9-F137-BFDE-DEBD-559810872D0C}"/>
              </a:ext>
            </a:extLst>
          </p:cNvPr>
          <p:cNvCxnSpPr/>
          <p:nvPr/>
        </p:nvCxnSpPr>
        <p:spPr>
          <a:xfrm>
            <a:off x="6079425" y="3277744"/>
            <a:ext cx="281883" cy="0"/>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41" name="Rectangle: Rounded Corners 15">
            <a:extLst>
              <a:ext uri="{FF2B5EF4-FFF2-40B4-BE49-F238E27FC236}">
                <a16:creationId xmlns:a16="http://schemas.microsoft.com/office/drawing/2014/main" id="{4B489F5F-DAE9-43DB-F071-CA1E2D30C830}"/>
              </a:ext>
            </a:extLst>
          </p:cNvPr>
          <p:cNvSpPr/>
          <p:nvPr/>
        </p:nvSpPr>
        <p:spPr>
          <a:xfrm>
            <a:off x="3374038" y="2642504"/>
            <a:ext cx="5433077" cy="402848"/>
          </a:xfrm>
          <a:prstGeom prst="round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prstClr val="white"/>
                </a:solidFill>
                <a:effectLst/>
                <a:uLnTx/>
                <a:uFillTx/>
                <a:latin typeface="Verdana"/>
                <a:ea typeface="Verdana"/>
                <a:cs typeface="+mn-cs"/>
              </a:rPr>
              <a:t>Out of pocket</a:t>
            </a:r>
            <a:r>
              <a:rPr kumimoji="0" lang="en-US" sz="1000" b="0" i="0" u="none" strike="noStrike" kern="1200" cap="none" spc="0" normalizeH="0" baseline="0" noProof="0">
                <a:ln>
                  <a:noFill/>
                </a:ln>
                <a:solidFill>
                  <a:prstClr val="white"/>
                </a:solidFill>
                <a:effectLst/>
                <a:uLnTx/>
                <a:uFillTx/>
                <a:latin typeface="Verdana"/>
                <a:ea typeface="Verdana"/>
                <a:cs typeface="+mn-cs"/>
              </a:rPr>
              <a:t> - </a:t>
            </a:r>
            <a:r>
              <a:rPr kumimoji="0" lang="de-DE" sz="1000" b="0" i="0" u="none" strike="noStrike" kern="1200" cap="none" spc="0" normalizeH="0" baseline="0" noProof="0">
                <a:ln>
                  <a:noFill/>
                </a:ln>
                <a:solidFill>
                  <a:prstClr val="white"/>
                </a:solidFill>
                <a:effectLst/>
                <a:uLnTx/>
                <a:uFillTx/>
                <a:latin typeface="Verdana"/>
                <a:ea typeface="Verdana"/>
                <a:cs typeface="+mn-cs"/>
              </a:rPr>
              <a:t>BEST IOL</a:t>
            </a:r>
            <a:r>
              <a:rPr kumimoji="0" lang="en-US" sz="1000" b="0" i="0" u="none" strike="noStrike" kern="1200" cap="none" spc="0" normalizeH="0" baseline="0" noProof="0">
                <a:ln>
                  <a:noFill/>
                </a:ln>
                <a:solidFill>
                  <a:prstClr val="white"/>
                </a:solidFill>
                <a:effectLst/>
                <a:uLnTx/>
                <a:uFillTx/>
                <a:latin typeface="Verdana"/>
                <a:ea typeface="Verdana"/>
                <a:cs typeface="+mn-cs"/>
              </a:rPr>
              <a:t> » PCIOL (increasing with medical tourism)</a:t>
            </a:r>
            <a:endParaRPr kumimoji="0" lang="en-US" sz="1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64" name="Rectangle: Rounded Corners 15">
            <a:extLst>
              <a:ext uri="{FF2B5EF4-FFF2-40B4-BE49-F238E27FC236}">
                <a16:creationId xmlns:a16="http://schemas.microsoft.com/office/drawing/2014/main" id="{79925B6F-49F3-7A53-D282-5D352D7BED75}"/>
              </a:ext>
            </a:extLst>
          </p:cNvPr>
          <p:cNvSpPr/>
          <p:nvPr/>
        </p:nvSpPr>
        <p:spPr>
          <a:xfrm>
            <a:off x="3359570" y="4613142"/>
            <a:ext cx="5433077" cy="402848"/>
          </a:xfrm>
          <a:prstGeom prst="roundRec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prstClr val="white"/>
                </a:solidFill>
                <a:effectLst/>
                <a:uLnTx/>
                <a:uFillTx/>
                <a:latin typeface="Verdana"/>
                <a:ea typeface="Verdana"/>
                <a:cs typeface="+mn-cs"/>
              </a:rPr>
              <a:t>Out of pocket</a:t>
            </a:r>
            <a:r>
              <a:rPr kumimoji="0" lang="en-US" sz="1000" b="0" i="0" u="none" strike="noStrike" kern="1200" cap="none" spc="0" normalizeH="0" baseline="0" noProof="0">
                <a:ln>
                  <a:noFill/>
                </a:ln>
                <a:solidFill>
                  <a:prstClr val="white"/>
                </a:solidFill>
                <a:effectLst/>
                <a:uLnTx/>
                <a:uFillTx/>
                <a:latin typeface="Verdana"/>
                <a:ea typeface="Verdana"/>
                <a:cs typeface="+mn-cs"/>
              </a:rPr>
              <a:t> – negligible volume - </a:t>
            </a:r>
            <a:r>
              <a:rPr kumimoji="0" lang="de-DE" sz="1000" b="0" i="0" u="none" strike="noStrike" kern="1200" cap="none" spc="0" normalizeH="0" baseline="0" noProof="0">
                <a:ln>
                  <a:noFill/>
                </a:ln>
                <a:solidFill>
                  <a:prstClr val="white"/>
                </a:solidFill>
                <a:effectLst/>
                <a:uLnTx/>
                <a:uFillTx/>
                <a:latin typeface="Verdana"/>
                <a:ea typeface="Verdana"/>
                <a:cs typeface="+mn-cs"/>
              </a:rPr>
              <a:t>ANY IOL</a:t>
            </a:r>
            <a:r>
              <a:rPr kumimoji="0" lang="en-US" sz="1000" b="0" i="0" u="none" strike="noStrike" kern="1200" cap="none" spc="0" normalizeH="0" baseline="0" noProof="0">
                <a:ln>
                  <a:noFill/>
                </a:ln>
                <a:solidFill>
                  <a:prstClr val="white"/>
                </a:solidFill>
                <a:effectLst/>
                <a:uLnTx/>
                <a:uFillTx/>
                <a:latin typeface="Verdana"/>
                <a:ea typeface="Verdana"/>
                <a:cs typeface="+mn-cs"/>
              </a:rPr>
              <a:t> » PCIOL w/o insurance</a:t>
            </a:r>
          </a:p>
        </p:txBody>
      </p:sp>
      <p:cxnSp>
        <p:nvCxnSpPr>
          <p:cNvPr id="65" name="Straight Connector 22">
            <a:extLst>
              <a:ext uri="{FF2B5EF4-FFF2-40B4-BE49-F238E27FC236}">
                <a16:creationId xmlns:a16="http://schemas.microsoft.com/office/drawing/2014/main" id="{D198F8A0-69DD-94F1-4B43-DEAA25762D3D}"/>
              </a:ext>
            </a:extLst>
          </p:cNvPr>
          <p:cNvCxnSpPr>
            <a:cxnSpLocks/>
            <a:stCxn id="7" idx="3"/>
            <a:endCxn id="64" idx="1"/>
          </p:cNvCxnSpPr>
          <p:nvPr/>
        </p:nvCxnSpPr>
        <p:spPr>
          <a:xfrm>
            <a:off x="2470018" y="3761603"/>
            <a:ext cx="889552" cy="1052963"/>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Gerade Verbindung mit Pfeil 70">
            <a:extLst>
              <a:ext uri="{FF2B5EF4-FFF2-40B4-BE49-F238E27FC236}">
                <a16:creationId xmlns:a16="http://schemas.microsoft.com/office/drawing/2014/main" id="{A51A3541-3D68-4887-1B78-89D3D15AD106}"/>
              </a:ext>
            </a:extLst>
          </p:cNvPr>
          <p:cNvCxnSpPr>
            <a:stCxn id="9" idx="3"/>
            <a:endCxn id="8" idx="1"/>
          </p:cNvCxnSpPr>
          <p:nvPr/>
        </p:nvCxnSpPr>
        <p:spPr>
          <a:xfrm flipV="1">
            <a:off x="871833" y="2318268"/>
            <a:ext cx="429619" cy="6735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3" name="Gerade Verbindung mit Pfeil 72">
            <a:extLst>
              <a:ext uri="{FF2B5EF4-FFF2-40B4-BE49-F238E27FC236}">
                <a16:creationId xmlns:a16="http://schemas.microsoft.com/office/drawing/2014/main" id="{FA4F9C90-4789-8609-091E-A4F2ADBF4E50}"/>
              </a:ext>
            </a:extLst>
          </p:cNvPr>
          <p:cNvCxnSpPr>
            <a:stCxn id="9" idx="3"/>
            <a:endCxn id="7" idx="1"/>
          </p:cNvCxnSpPr>
          <p:nvPr/>
        </p:nvCxnSpPr>
        <p:spPr>
          <a:xfrm>
            <a:off x="871833" y="2991800"/>
            <a:ext cx="360868" cy="7698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5" name="Straight Connector 51">
            <a:extLst>
              <a:ext uri="{FF2B5EF4-FFF2-40B4-BE49-F238E27FC236}">
                <a16:creationId xmlns:a16="http://schemas.microsoft.com/office/drawing/2014/main" id="{B7EAE48D-2CD0-147D-403E-7722120BED1B}"/>
              </a:ext>
            </a:extLst>
          </p:cNvPr>
          <p:cNvCxnSpPr>
            <a:cxnSpLocks/>
            <a:stCxn id="8" idx="3"/>
            <a:endCxn id="41" idx="1"/>
          </p:cNvCxnSpPr>
          <p:nvPr/>
        </p:nvCxnSpPr>
        <p:spPr>
          <a:xfrm>
            <a:off x="2538769" y="2318268"/>
            <a:ext cx="835269" cy="52566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744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163-C083-B096-5096-492D186F49ED}"/>
              </a:ext>
            </a:extLst>
          </p:cNvPr>
          <p:cNvSpPr>
            <a:spLocks noGrp="1"/>
          </p:cNvSpPr>
          <p:nvPr>
            <p:ph type="title"/>
          </p:nvPr>
        </p:nvSpPr>
        <p:spPr/>
        <p:txBody>
          <a:bodyPr/>
          <a:lstStyle/>
          <a:p>
            <a:r>
              <a:rPr lang="en-US">
                <a:latin typeface="Verdana"/>
                <a:ea typeface="Verdana"/>
              </a:rPr>
              <a:t>Reimbursement "packages" available in the Czech Rep.</a:t>
            </a:r>
            <a:endParaRPr lang="en-US"/>
          </a:p>
        </p:txBody>
      </p:sp>
      <p:sp>
        <p:nvSpPr>
          <p:cNvPr id="3" name="Content Placeholder 2">
            <a:extLst>
              <a:ext uri="{FF2B5EF4-FFF2-40B4-BE49-F238E27FC236}">
                <a16:creationId xmlns:a16="http://schemas.microsoft.com/office/drawing/2014/main" id="{3EE68332-4629-D7B8-6DDD-097F7811E450}"/>
              </a:ext>
            </a:extLst>
          </p:cNvPr>
          <p:cNvSpPr>
            <a:spLocks noGrp="1"/>
          </p:cNvSpPr>
          <p:nvPr>
            <p:ph idx="1"/>
          </p:nvPr>
        </p:nvSpPr>
        <p:spPr>
          <a:xfrm>
            <a:off x="369858" y="1045236"/>
            <a:ext cx="8663077" cy="3680383"/>
          </a:xfrm>
        </p:spPr>
        <p:txBody>
          <a:bodyPr lIns="91440" tIns="45720" rIns="91440" bIns="45720" anchor="t"/>
          <a:lstStyle/>
          <a:p>
            <a:pPr marL="182245" indent="-182245">
              <a:buFont typeface="Arial" panose="05000000000000000000" pitchFamily="2" charset="2"/>
              <a:buChar char="•"/>
            </a:pPr>
            <a:r>
              <a:rPr lang="en-US" sz="1400">
                <a:latin typeface="Verdana"/>
                <a:ea typeface="Verdana"/>
              </a:rPr>
              <a:t>Package 1: Cataract surgery using a hydrophilic or hard lens, priced at CZK 11,654 = </a:t>
            </a:r>
            <a:r>
              <a:rPr lang="en-US" sz="1400" b="1">
                <a:latin typeface="Verdana"/>
                <a:ea typeface="Verdana"/>
              </a:rPr>
              <a:t>466 EUR</a:t>
            </a:r>
            <a:endParaRPr lang="en-US" sz="1400" b="1"/>
          </a:p>
          <a:p>
            <a:pPr marL="182245" indent="-182245">
              <a:buFont typeface="Arial" panose="05000000000000000000" pitchFamily="2" charset="2"/>
              <a:buChar char="•"/>
            </a:pPr>
            <a:r>
              <a:rPr lang="en-US" sz="1400">
                <a:latin typeface="Verdana"/>
                <a:ea typeface="Verdana"/>
              </a:rPr>
              <a:t>Package 2: Cataract surgery using a hydrophobic lens, priced at CZK 16,000 = </a:t>
            </a:r>
            <a:r>
              <a:rPr lang="en-US" sz="1400" b="1">
                <a:latin typeface="Verdana"/>
                <a:ea typeface="Verdana"/>
              </a:rPr>
              <a:t>640 EUR</a:t>
            </a:r>
          </a:p>
          <a:p>
            <a:pPr marL="182245" indent="-182245">
              <a:buFont typeface="Arial" panose="05000000000000000000" pitchFamily="2" charset="2"/>
              <a:buChar char="•"/>
            </a:pPr>
            <a:r>
              <a:rPr lang="en-US" sz="1400">
                <a:latin typeface="Verdana"/>
                <a:ea typeface="Verdana"/>
              </a:rPr>
              <a:t>Package 3: Cataract surgery using a </a:t>
            </a:r>
            <a:r>
              <a:rPr lang="en-US" sz="1400" err="1">
                <a:latin typeface="Verdana"/>
                <a:ea typeface="Verdana"/>
              </a:rPr>
              <a:t>toric</a:t>
            </a:r>
            <a:r>
              <a:rPr lang="en-US" sz="1400">
                <a:latin typeface="Verdana"/>
                <a:ea typeface="Verdana"/>
              </a:rPr>
              <a:t> lens, priced at CZK 16,527 = </a:t>
            </a:r>
            <a:r>
              <a:rPr lang="en-US" sz="1400" b="1">
                <a:latin typeface="Verdana"/>
                <a:ea typeface="Verdana"/>
              </a:rPr>
              <a:t>661 EUR</a:t>
            </a:r>
            <a:br>
              <a:rPr lang="en-US" sz="1400">
                <a:latin typeface="Verdana"/>
                <a:ea typeface="Verdana"/>
              </a:rPr>
            </a:br>
            <a:br>
              <a:rPr lang="en-US" sz="1400">
                <a:latin typeface="Verdana"/>
                <a:ea typeface="Verdana"/>
              </a:rPr>
            </a:br>
            <a:r>
              <a:rPr lang="en-US" sz="1400">
                <a:latin typeface="Verdana"/>
                <a:ea typeface="Verdana"/>
              </a:rPr>
              <a:t>Included are the following reimbursed services, which are covered under the above procedures: </a:t>
            </a:r>
          </a:p>
          <a:p>
            <a:pPr marL="182245" indent="-182245">
              <a:buFont typeface="Arial" panose="05000000000000000000" pitchFamily="2" charset="2"/>
              <a:buChar char="•"/>
            </a:pPr>
            <a:r>
              <a:rPr lang="en-US" sz="1100">
                <a:latin typeface="Verdana"/>
                <a:ea typeface="Verdana"/>
              </a:rPr>
              <a:t>a) Comprehensive ophthalmological examination – includes patient admission and discharge to home care, b) Targeted ophthalmological examination, c) Refraction examination using autorefractor (1 eye),d) Ocular biometry by echo (1 eye), e) Anterior segment and fundus photography (1 eye), f) Phacoemulsification (1 eye),g) Intraocular lens implantation procedure: 75347 – Intraocular lens implantation – PMMA (1 eye) or 75348 – Intraocular lens implantation – soft (foldable) (1 eye),h) Use of microscope during surgery per 10 minutes.</a:t>
            </a:r>
          </a:p>
          <a:p>
            <a:pPr marL="182245" indent="-182245">
              <a:buFont typeface="Arial" panose="05000000000000000000" pitchFamily="2" charset="2"/>
              <a:buChar char="•"/>
            </a:pPr>
            <a:endParaRPr lang="en-US"/>
          </a:p>
          <a:p>
            <a:pPr marL="182245" indent="-182245">
              <a:buFont typeface="Arial" panose="05000000000000000000" pitchFamily="2" charset="2"/>
              <a:buChar char="•"/>
            </a:pPr>
            <a:endParaRPr lang="en-US"/>
          </a:p>
        </p:txBody>
      </p:sp>
    </p:spTree>
    <p:extLst>
      <p:ext uri="{BB962C8B-B14F-4D97-AF65-F5344CB8AC3E}">
        <p14:creationId xmlns:p14="http://schemas.microsoft.com/office/powerpoint/2010/main" val="2396070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89B8-58ED-E1C9-9122-2876C51CA7F9}"/>
              </a:ext>
            </a:extLst>
          </p:cNvPr>
          <p:cNvSpPr>
            <a:spLocks noGrp="1"/>
          </p:cNvSpPr>
          <p:nvPr>
            <p:ph type="title"/>
          </p:nvPr>
        </p:nvSpPr>
        <p:spPr/>
        <p:txBody>
          <a:bodyPr/>
          <a:lstStyle/>
          <a:p>
            <a:r>
              <a:rPr lang="en-CA" dirty="0"/>
              <a:t>Co-payments for </a:t>
            </a:r>
            <a:r>
              <a:rPr lang="en-CA" dirty="0" err="1"/>
              <a:t>monofocal</a:t>
            </a:r>
            <a:r>
              <a:rPr lang="en-CA" dirty="0"/>
              <a:t> </a:t>
            </a:r>
            <a:r>
              <a:rPr lang="en-CA" dirty="0" err="1"/>
              <a:t>toric</a:t>
            </a:r>
            <a:r>
              <a:rPr lang="en-CA" dirty="0"/>
              <a:t> versus </a:t>
            </a:r>
            <a:r>
              <a:rPr lang="en-CA" dirty="0" err="1"/>
              <a:t>monofocal</a:t>
            </a:r>
            <a:endParaRPr lang="en-CA" dirty="0"/>
          </a:p>
        </p:txBody>
      </p:sp>
      <p:sp>
        <p:nvSpPr>
          <p:cNvPr id="4" name="Slide Number Placeholder 3">
            <a:extLst>
              <a:ext uri="{FF2B5EF4-FFF2-40B4-BE49-F238E27FC236}">
                <a16:creationId xmlns:a16="http://schemas.microsoft.com/office/drawing/2014/main" id="{85146879-73BB-2B2C-9D2B-40A6C3AE2C59}"/>
              </a:ext>
            </a:extLst>
          </p:cNvPr>
          <p:cNvSpPr>
            <a:spLocks noGrp="1"/>
          </p:cNvSpPr>
          <p:nvPr>
            <p:ph type="sldNum" sz="quarter" idx="4"/>
          </p:nvPr>
        </p:nvSpPr>
        <p:spPr/>
        <p:txBody>
          <a:bodyPr/>
          <a:lstStyle/>
          <a:p>
            <a:fld id="{091FB279-9B7F-EA43-A4FF-8D5D392C606C}" type="slidenum">
              <a:rPr lang="en-US" smtClean="0"/>
              <a:pPr/>
              <a:t>9</a:t>
            </a:fld>
            <a:endParaRPr lang="en-US"/>
          </a:p>
        </p:txBody>
      </p:sp>
      <p:pic>
        <p:nvPicPr>
          <p:cNvPr id="3" name="Picture 2">
            <a:extLst>
              <a:ext uri="{FF2B5EF4-FFF2-40B4-BE49-F238E27FC236}">
                <a16:creationId xmlns:a16="http://schemas.microsoft.com/office/drawing/2014/main" id="{B8E71B94-2FD2-BEB7-62A3-661452A3FE3A}"/>
              </a:ext>
            </a:extLst>
          </p:cNvPr>
          <p:cNvPicPr>
            <a:picLocks noChangeAspect="1"/>
          </p:cNvPicPr>
          <p:nvPr/>
        </p:nvPicPr>
        <p:blipFill>
          <a:blip r:embed="rId2"/>
          <a:stretch>
            <a:fillRect/>
          </a:stretch>
        </p:blipFill>
        <p:spPr>
          <a:xfrm>
            <a:off x="1741850" y="1741950"/>
            <a:ext cx="5660300" cy="1700327"/>
          </a:xfrm>
          <a:prstGeom prst="rect">
            <a:avLst/>
          </a:prstGeom>
        </p:spPr>
      </p:pic>
      <p:sp>
        <p:nvSpPr>
          <p:cNvPr id="5" name="TextBox 4">
            <a:extLst>
              <a:ext uri="{FF2B5EF4-FFF2-40B4-BE49-F238E27FC236}">
                <a16:creationId xmlns:a16="http://schemas.microsoft.com/office/drawing/2014/main" id="{58ADFCB1-76F5-1683-848F-53F9AE3997EC}"/>
              </a:ext>
            </a:extLst>
          </p:cNvPr>
          <p:cNvSpPr txBox="1"/>
          <p:nvPr/>
        </p:nvSpPr>
        <p:spPr>
          <a:xfrm>
            <a:off x="1038683" y="3789274"/>
            <a:ext cx="6839712" cy="461665"/>
          </a:xfrm>
          <a:prstGeom prst="rect">
            <a:avLst/>
          </a:prstGeom>
          <a:noFill/>
        </p:spPr>
        <p:txBody>
          <a:bodyPr wrap="square" rtlCol="0">
            <a:spAutoFit/>
          </a:bodyPr>
          <a:lstStyle/>
          <a:p>
            <a:r>
              <a:rPr lang="cs-CZ" sz="1200" dirty="0" err="1"/>
              <a:t>Both</a:t>
            </a:r>
            <a:r>
              <a:rPr lang="cs-CZ" sz="1200" dirty="0"/>
              <a:t> </a:t>
            </a:r>
            <a:r>
              <a:rPr lang="cs-CZ" sz="1200" dirty="0" err="1"/>
              <a:t>private</a:t>
            </a:r>
            <a:r>
              <a:rPr lang="cs-CZ" sz="1200" dirty="0"/>
              <a:t> and </a:t>
            </a:r>
            <a:r>
              <a:rPr lang="cs-CZ" sz="1200" dirty="0" err="1"/>
              <a:t>state</a:t>
            </a:r>
            <a:r>
              <a:rPr lang="cs-CZ" sz="1200" dirty="0"/>
              <a:t> </a:t>
            </a:r>
            <a:r>
              <a:rPr lang="cs-CZ" sz="1200" dirty="0" err="1"/>
              <a:t>clinics</a:t>
            </a:r>
            <a:r>
              <a:rPr lang="cs-CZ" sz="1200" dirty="0"/>
              <a:t> use </a:t>
            </a:r>
            <a:r>
              <a:rPr lang="cs-CZ" sz="1200" dirty="0" err="1"/>
              <a:t>toric</a:t>
            </a:r>
            <a:r>
              <a:rPr lang="cs-CZ" sz="1200" dirty="0"/>
              <a:t> </a:t>
            </a:r>
            <a:r>
              <a:rPr lang="cs-CZ" sz="1200" dirty="0" err="1"/>
              <a:t>feature</a:t>
            </a:r>
            <a:r>
              <a:rPr lang="cs-CZ" sz="1200" dirty="0"/>
              <a:t> as </a:t>
            </a:r>
            <a:r>
              <a:rPr lang="cs-CZ" sz="1200" dirty="0" err="1"/>
              <a:t>additional</a:t>
            </a:r>
            <a:r>
              <a:rPr lang="cs-CZ" sz="1200" dirty="0"/>
              <a:t> </a:t>
            </a:r>
            <a:r>
              <a:rPr lang="cs-CZ" sz="1200" dirty="0" err="1"/>
              <a:t>option</a:t>
            </a:r>
            <a:r>
              <a:rPr lang="cs-CZ" sz="1200" dirty="0"/>
              <a:t> </a:t>
            </a:r>
            <a:r>
              <a:rPr lang="cs-CZ" sz="1200" dirty="0" err="1"/>
              <a:t>for</a:t>
            </a:r>
            <a:r>
              <a:rPr lang="cs-CZ" sz="1200" dirty="0"/>
              <a:t> </a:t>
            </a:r>
            <a:r>
              <a:rPr lang="cs-CZ" sz="1200" dirty="0" err="1"/>
              <a:t>asking</a:t>
            </a:r>
            <a:r>
              <a:rPr lang="cs-CZ" sz="1200" dirty="0"/>
              <a:t> </a:t>
            </a:r>
            <a:r>
              <a:rPr lang="cs-CZ" sz="1200" dirty="0" err="1"/>
              <a:t>higher</a:t>
            </a:r>
            <a:r>
              <a:rPr lang="cs-CZ" sz="1200" dirty="0"/>
              <a:t> co-</a:t>
            </a:r>
            <a:r>
              <a:rPr lang="cs-CZ" sz="1200" dirty="0" err="1"/>
              <a:t>payment</a:t>
            </a:r>
            <a:r>
              <a:rPr lang="cs-CZ" sz="1200" dirty="0"/>
              <a:t> </a:t>
            </a:r>
            <a:r>
              <a:rPr lang="cs-CZ" sz="1200" dirty="0" err="1"/>
              <a:t>from</a:t>
            </a:r>
            <a:r>
              <a:rPr lang="cs-CZ" sz="1200" dirty="0"/>
              <a:t> </a:t>
            </a:r>
            <a:r>
              <a:rPr lang="cs-CZ" sz="1200" dirty="0" err="1"/>
              <a:t>the</a:t>
            </a:r>
            <a:r>
              <a:rPr lang="cs-CZ" sz="1200" dirty="0"/>
              <a:t> </a:t>
            </a:r>
            <a:r>
              <a:rPr lang="cs-CZ" sz="1200" dirty="0" err="1"/>
              <a:t>patients</a:t>
            </a:r>
            <a:r>
              <a:rPr lang="cs-CZ" sz="1200" dirty="0"/>
              <a:t>.  </a:t>
            </a:r>
            <a:endParaRPr lang="en-US" sz="1200" dirty="0"/>
          </a:p>
        </p:txBody>
      </p:sp>
    </p:spTree>
    <p:extLst>
      <p:ext uri="{BB962C8B-B14F-4D97-AF65-F5344CB8AC3E}">
        <p14:creationId xmlns:p14="http://schemas.microsoft.com/office/powerpoint/2010/main" val="1403554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
            <a:extLst>
              <a:ext uri="{FF2B5EF4-FFF2-40B4-BE49-F238E27FC236}">
                <a16:creationId xmlns:a16="http://schemas.microsoft.com/office/drawing/2014/main" id="{DE903DE2-4B3F-9057-0BD8-7F0A0FF1C424}"/>
              </a:ext>
            </a:extLst>
          </p:cNvPr>
          <p:cNvGraphicFramePr>
            <a:graphicFrameLocks noGrp="1"/>
          </p:cNvGraphicFramePr>
          <p:nvPr>
            <p:extLst>
              <p:ext uri="{D42A27DB-BD31-4B8C-83A1-F6EECF244321}">
                <p14:modId xmlns:p14="http://schemas.microsoft.com/office/powerpoint/2010/main" val="1110947610"/>
              </p:ext>
            </p:extLst>
          </p:nvPr>
        </p:nvGraphicFramePr>
        <p:xfrm>
          <a:off x="-106317" y="970576"/>
          <a:ext cx="9129712" cy="4253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CE515A09-4398-D6C5-2267-E3963C22CF69}"/>
              </a:ext>
            </a:extLst>
          </p:cNvPr>
          <p:cNvSpPr>
            <a:spLocks noGrp="1"/>
          </p:cNvSpPr>
          <p:nvPr>
            <p:ph type="title"/>
          </p:nvPr>
        </p:nvSpPr>
        <p:spPr/>
        <p:txBody>
          <a:bodyPr lIns="91440" tIns="45720" rIns="91440" bIns="45720" anchor="t"/>
          <a:lstStyle/>
          <a:p>
            <a:r>
              <a:rPr lang="en-GB">
                <a:latin typeface="Verdana"/>
                <a:ea typeface="Verdana"/>
              </a:rPr>
              <a:t>Competitor's SWOT</a:t>
            </a:r>
            <a:endParaRPr lang="en-DE">
              <a:latin typeface="Verdana"/>
              <a:ea typeface="Verdana"/>
            </a:endParaRPr>
          </a:p>
        </p:txBody>
      </p:sp>
      <p:pic>
        <p:nvPicPr>
          <p:cNvPr id="9" name="Picture 4">
            <a:extLst>
              <a:ext uri="{FF2B5EF4-FFF2-40B4-BE49-F238E27FC236}">
                <a16:creationId xmlns:a16="http://schemas.microsoft.com/office/drawing/2014/main" id="{1136A004-8D98-C4A1-0DB4-8B2C12768EE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a:off x="-337387" y="4672618"/>
            <a:ext cx="392045" cy="1542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在华公司| 强生">
            <a:extLst>
              <a:ext uri="{FF2B5EF4-FFF2-40B4-BE49-F238E27FC236}">
                <a16:creationId xmlns:a16="http://schemas.microsoft.com/office/drawing/2014/main" id="{3D96C15E-747A-C55F-C3E8-7FB91B394C3A}"/>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9770" t="29389" r="10886" b="34440"/>
          <a:stretch/>
        </p:blipFill>
        <p:spPr bwMode="auto">
          <a:xfrm rot="16200000">
            <a:off x="-482740" y="2692586"/>
            <a:ext cx="675126" cy="16182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Alcon Acquires Transcend Medical Expands Surgical Pipeline">
            <a:extLst>
              <a:ext uri="{FF2B5EF4-FFF2-40B4-BE49-F238E27FC236}">
                <a16:creationId xmlns:a16="http://schemas.microsoft.com/office/drawing/2014/main" id="{7BC54F5D-CA92-72F1-FC80-AFCCD9F006EB}"/>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t="29989" b="27896"/>
          <a:stretch/>
        </p:blipFill>
        <p:spPr bwMode="auto">
          <a:xfrm rot="16200000">
            <a:off x="-355924" y="2060209"/>
            <a:ext cx="417706" cy="11728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Microsoft Customer Story-ZEISS accelerates cloud-first development on Azure  and streamlines order processing">
            <a:extLst>
              <a:ext uri="{FF2B5EF4-FFF2-40B4-BE49-F238E27FC236}">
                <a16:creationId xmlns:a16="http://schemas.microsoft.com/office/drawing/2014/main" id="{0F5FAB34-A820-F50D-97F3-C4814F32DE80}"/>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a:off x="-209125" y="3334585"/>
            <a:ext cx="206140" cy="20614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5" descr="博士伦标志矢量图- 设计之家">
            <a:extLst>
              <a:ext uri="{FF2B5EF4-FFF2-40B4-BE49-F238E27FC236}">
                <a16:creationId xmlns:a16="http://schemas.microsoft.com/office/drawing/2014/main" id="{ACC36FE5-8E17-1081-4053-28086C821AB2}"/>
              </a:ext>
            </a:extLst>
          </p:cNvPr>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36110" t="18728" r="26463" b="60645"/>
          <a:stretch/>
        </p:blipFill>
        <p:spPr bwMode="auto">
          <a:xfrm rot="16200000">
            <a:off x="-290697" y="3988185"/>
            <a:ext cx="319118" cy="1337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2C5299F8-3F5C-6C19-DF97-7A2AF52A2B15}"/>
              </a:ext>
            </a:extLst>
          </p:cNvPr>
          <p:cNvPicPr>
            <a:picLocks noChangeAspect="1"/>
          </p:cNvPicPr>
          <p:nvPr/>
        </p:nvPicPr>
        <p:blipFill>
          <a:blip r:embed="rId13"/>
          <a:stretch>
            <a:fillRect/>
          </a:stretch>
        </p:blipFill>
        <p:spPr>
          <a:xfrm rot="16200000">
            <a:off x="-297283" y="1356890"/>
            <a:ext cx="417707" cy="162567"/>
          </a:xfrm>
          <a:prstGeom prst="rect">
            <a:avLst/>
          </a:prstGeom>
        </p:spPr>
      </p:pic>
    </p:spTree>
    <p:extLst>
      <p:ext uri="{BB962C8B-B14F-4D97-AF65-F5344CB8AC3E}">
        <p14:creationId xmlns:p14="http://schemas.microsoft.com/office/powerpoint/2010/main" val="1043422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515A09-4398-D6C5-2267-E3963C22CF69}"/>
              </a:ext>
            </a:extLst>
          </p:cNvPr>
          <p:cNvSpPr>
            <a:spLocks noGrp="1"/>
          </p:cNvSpPr>
          <p:nvPr>
            <p:ph type="title"/>
          </p:nvPr>
        </p:nvSpPr>
        <p:spPr/>
        <p:txBody>
          <a:bodyPr lIns="91440" tIns="45720" rIns="91440" bIns="45720" anchor="t"/>
          <a:lstStyle/>
          <a:p>
            <a:r>
              <a:rPr lang="en-GB">
                <a:latin typeface="Verdana"/>
                <a:ea typeface="Verdana"/>
              </a:rPr>
              <a:t>Competitor's SWOT (continued)</a:t>
            </a:r>
            <a:endParaRPr lang="en-DE">
              <a:latin typeface="Verdana"/>
              <a:ea typeface="Verdana"/>
            </a:endParaRPr>
          </a:p>
        </p:txBody>
      </p:sp>
      <p:graphicFrame>
        <p:nvGraphicFramePr>
          <p:cNvPr id="2" name="Content Placeholder 1">
            <a:extLst>
              <a:ext uri="{FF2B5EF4-FFF2-40B4-BE49-F238E27FC236}">
                <a16:creationId xmlns:a16="http://schemas.microsoft.com/office/drawing/2014/main" id="{DE903DE2-4B3F-9057-0BD8-7F0A0FF1C424}"/>
              </a:ext>
            </a:extLst>
          </p:cNvPr>
          <p:cNvGraphicFramePr>
            <a:graphicFrameLocks noGrp="1"/>
          </p:cNvGraphicFramePr>
          <p:nvPr>
            <p:ph idx="1"/>
            <p:extLst>
              <p:ext uri="{D42A27DB-BD31-4B8C-83A1-F6EECF244321}">
                <p14:modId xmlns:p14="http://schemas.microsoft.com/office/powerpoint/2010/main" val="1261816246"/>
              </p:ext>
            </p:extLst>
          </p:nvPr>
        </p:nvGraphicFramePr>
        <p:xfrm>
          <a:off x="2" y="885826"/>
          <a:ext cx="9143997" cy="42576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4">
            <a:extLst>
              <a:ext uri="{FF2B5EF4-FFF2-40B4-BE49-F238E27FC236}">
                <a16:creationId xmlns:a16="http://schemas.microsoft.com/office/drawing/2014/main" id="{1136A004-8D98-C4A1-0DB4-8B2C12768EE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a:off x="-337387" y="4672618"/>
            <a:ext cx="392045" cy="1542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在华公司| 强生">
            <a:extLst>
              <a:ext uri="{FF2B5EF4-FFF2-40B4-BE49-F238E27FC236}">
                <a16:creationId xmlns:a16="http://schemas.microsoft.com/office/drawing/2014/main" id="{3D96C15E-747A-C55F-C3E8-7FB91B394C3A}"/>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9770" t="29389" r="10886" b="34440"/>
          <a:stretch/>
        </p:blipFill>
        <p:spPr bwMode="auto">
          <a:xfrm rot="16200000">
            <a:off x="-482740" y="2692586"/>
            <a:ext cx="675126" cy="16182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Alcon Acquires Transcend Medical Expands Surgical Pipeline">
            <a:extLst>
              <a:ext uri="{FF2B5EF4-FFF2-40B4-BE49-F238E27FC236}">
                <a16:creationId xmlns:a16="http://schemas.microsoft.com/office/drawing/2014/main" id="{7BC54F5D-CA92-72F1-FC80-AFCCD9F006EB}"/>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t="29989" b="27896"/>
          <a:stretch/>
        </p:blipFill>
        <p:spPr bwMode="auto">
          <a:xfrm rot="16200000">
            <a:off x="-355924" y="2060209"/>
            <a:ext cx="417706" cy="11728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Microsoft Customer Story-ZEISS accelerates cloud-first development on Azure  and streamlines order processing">
            <a:extLst>
              <a:ext uri="{FF2B5EF4-FFF2-40B4-BE49-F238E27FC236}">
                <a16:creationId xmlns:a16="http://schemas.microsoft.com/office/drawing/2014/main" id="{0F5FAB34-A820-F50D-97F3-C4814F32DE80}"/>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a:off x="-209125" y="3334585"/>
            <a:ext cx="206140" cy="20614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5" descr="博士伦标志矢量图- 设计之家">
            <a:extLst>
              <a:ext uri="{FF2B5EF4-FFF2-40B4-BE49-F238E27FC236}">
                <a16:creationId xmlns:a16="http://schemas.microsoft.com/office/drawing/2014/main" id="{ACC36FE5-8E17-1081-4053-28086C821AB2}"/>
              </a:ext>
            </a:extLst>
          </p:cNvPr>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36110" t="18728" r="26463" b="60645"/>
          <a:stretch/>
        </p:blipFill>
        <p:spPr bwMode="auto">
          <a:xfrm rot="16200000">
            <a:off x="-290697" y="3988185"/>
            <a:ext cx="319118" cy="1337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2C5299F8-3F5C-6C19-DF97-7A2AF52A2B15}"/>
              </a:ext>
            </a:extLst>
          </p:cNvPr>
          <p:cNvPicPr>
            <a:picLocks noChangeAspect="1"/>
          </p:cNvPicPr>
          <p:nvPr/>
        </p:nvPicPr>
        <p:blipFill>
          <a:blip r:embed="rId13"/>
          <a:stretch>
            <a:fillRect/>
          </a:stretch>
        </p:blipFill>
        <p:spPr>
          <a:xfrm rot="16200000">
            <a:off x="-370676" y="1215629"/>
            <a:ext cx="417707" cy="162567"/>
          </a:xfrm>
          <a:prstGeom prst="rect">
            <a:avLst/>
          </a:prstGeom>
        </p:spPr>
      </p:pic>
      <p:sp>
        <p:nvSpPr>
          <p:cNvPr id="3" name="TextBox 2">
            <a:extLst>
              <a:ext uri="{FF2B5EF4-FFF2-40B4-BE49-F238E27FC236}">
                <a16:creationId xmlns:a16="http://schemas.microsoft.com/office/drawing/2014/main" id="{B1449379-ED4B-D230-D104-1D658650A270}"/>
              </a:ext>
            </a:extLst>
          </p:cNvPr>
          <p:cNvSpPr txBox="1"/>
          <p:nvPr/>
        </p:nvSpPr>
        <p:spPr>
          <a:xfrm>
            <a:off x="7011346" y="3014663"/>
            <a:ext cx="1829347" cy="430887"/>
          </a:xfrm>
          <a:prstGeom prst="rect">
            <a:avLst/>
          </a:prstGeom>
          <a:noFill/>
        </p:spPr>
        <p:txBody>
          <a:bodyPr wrap="none" rtlCol="0">
            <a:spAutoFit/>
          </a:bodyPr>
          <a:lstStyle/>
          <a:p>
            <a:r>
              <a:rPr lang="en-US" sz="700"/>
              <a:t>Limited Regional Data/Country-Level Insights</a:t>
            </a:r>
            <a:br>
              <a:rPr lang="en-US" sz="700"/>
            </a:br>
            <a:r>
              <a:rPr lang="fr-CA" sz="800" err="1"/>
              <a:t>Competitive</a:t>
            </a:r>
            <a:r>
              <a:rPr lang="fr-CA" sz="800"/>
              <a:t> Pressures in </a:t>
            </a:r>
            <a:r>
              <a:rPr lang="fr-CA" sz="800" err="1"/>
              <a:t>Eyecare</a:t>
            </a:r>
            <a:endParaRPr lang="fr-CA" sz="800"/>
          </a:p>
          <a:p>
            <a:r>
              <a:rPr lang="fr-CA" sz="700"/>
              <a:t>Spin-Off and </a:t>
            </a:r>
            <a:r>
              <a:rPr lang="fr-CA" sz="700" err="1"/>
              <a:t>Corporate</a:t>
            </a:r>
            <a:r>
              <a:rPr lang="fr-CA" sz="700"/>
              <a:t> </a:t>
            </a:r>
            <a:r>
              <a:rPr lang="fr-CA" sz="700" err="1"/>
              <a:t>Uncertainty</a:t>
            </a:r>
            <a:endParaRPr lang="fr-CA" sz="700"/>
          </a:p>
        </p:txBody>
      </p:sp>
    </p:spTree>
    <p:extLst>
      <p:ext uri="{BB962C8B-B14F-4D97-AF65-F5344CB8AC3E}">
        <p14:creationId xmlns:p14="http://schemas.microsoft.com/office/powerpoint/2010/main" val="1682910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09DA0-F45D-8B8E-38F0-823F54A55BC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D0D6F3D-3801-084E-49B1-F4CC70444160}"/>
              </a:ext>
            </a:extLst>
          </p:cNvPr>
          <p:cNvSpPr>
            <a:spLocks noGrp="1"/>
          </p:cNvSpPr>
          <p:nvPr>
            <p:ph type="title"/>
          </p:nvPr>
        </p:nvSpPr>
        <p:spPr/>
        <p:txBody>
          <a:bodyPr lIns="91440" tIns="45720" rIns="91440" bIns="45720" anchor="t"/>
          <a:lstStyle/>
          <a:p>
            <a:r>
              <a:rPr lang="en-GB">
                <a:latin typeface="Verdana"/>
                <a:ea typeface="Verdana"/>
              </a:rPr>
              <a:t>Competitor's SWOT (continued)</a:t>
            </a:r>
            <a:endParaRPr lang="en-DE">
              <a:latin typeface="Verdana"/>
              <a:ea typeface="Verdana"/>
            </a:endParaRPr>
          </a:p>
        </p:txBody>
      </p:sp>
      <p:graphicFrame>
        <p:nvGraphicFramePr>
          <p:cNvPr id="2" name="Content Placeholder 1">
            <a:extLst>
              <a:ext uri="{FF2B5EF4-FFF2-40B4-BE49-F238E27FC236}">
                <a16:creationId xmlns:a16="http://schemas.microsoft.com/office/drawing/2014/main" id="{B0E7B7AB-8070-979E-50FC-6DB609F5D49A}"/>
              </a:ext>
            </a:extLst>
          </p:cNvPr>
          <p:cNvGraphicFramePr>
            <a:graphicFrameLocks noGrp="1"/>
          </p:cNvGraphicFramePr>
          <p:nvPr>
            <p:ph idx="1"/>
            <p:extLst>
              <p:ext uri="{D42A27DB-BD31-4B8C-83A1-F6EECF244321}">
                <p14:modId xmlns:p14="http://schemas.microsoft.com/office/powerpoint/2010/main" val="38191211"/>
              </p:ext>
            </p:extLst>
          </p:nvPr>
        </p:nvGraphicFramePr>
        <p:xfrm>
          <a:off x="2" y="885826"/>
          <a:ext cx="9143997" cy="42576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4">
            <a:extLst>
              <a:ext uri="{FF2B5EF4-FFF2-40B4-BE49-F238E27FC236}">
                <a16:creationId xmlns:a16="http://schemas.microsoft.com/office/drawing/2014/main" id="{12383A7A-639E-3F38-5FB0-30E61950464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a:off x="-337387" y="4672618"/>
            <a:ext cx="392045" cy="1542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在华公司| 强生">
            <a:extLst>
              <a:ext uri="{FF2B5EF4-FFF2-40B4-BE49-F238E27FC236}">
                <a16:creationId xmlns:a16="http://schemas.microsoft.com/office/drawing/2014/main" id="{6365FC16-2446-1ACC-B642-B4FCC4BA6CF0}"/>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9770" t="29389" r="10886" b="34440"/>
          <a:stretch/>
        </p:blipFill>
        <p:spPr bwMode="auto">
          <a:xfrm rot="16200000">
            <a:off x="-482740" y="2692586"/>
            <a:ext cx="675126" cy="16182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Alcon Acquires Transcend Medical Expands Surgical Pipeline">
            <a:extLst>
              <a:ext uri="{FF2B5EF4-FFF2-40B4-BE49-F238E27FC236}">
                <a16:creationId xmlns:a16="http://schemas.microsoft.com/office/drawing/2014/main" id="{8A1A97D4-6F4E-777E-1372-9072FF3B89BD}"/>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t="29989" b="27896"/>
          <a:stretch/>
        </p:blipFill>
        <p:spPr bwMode="auto">
          <a:xfrm rot="16200000">
            <a:off x="-355924" y="2060209"/>
            <a:ext cx="417706" cy="11728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Microsoft Customer Story-ZEISS accelerates cloud-first development on Azure  and streamlines order processing">
            <a:extLst>
              <a:ext uri="{FF2B5EF4-FFF2-40B4-BE49-F238E27FC236}">
                <a16:creationId xmlns:a16="http://schemas.microsoft.com/office/drawing/2014/main" id="{736A6DDF-2DC1-4B6D-9AE3-65D48A95B1D5}"/>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a:off x="-209125" y="3334585"/>
            <a:ext cx="206140" cy="20614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5" descr="博士伦标志矢量图- 设计之家">
            <a:extLst>
              <a:ext uri="{FF2B5EF4-FFF2-40B4-BE49-F238E27FC236}">
                <a16:creationId xmlns:a16="http://schemas.microsoft.com/office/drawing/2014/main" id="{2E0D5395-E920-4DC5-4F33-9C3AFEE52FE7}"/>
              </a:ext>
            </a:extLst>
          </p:cNvPr>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36110" t="18728" r="26463" b="60645"/>
          <a:stretch/>
        </p:blipFill>
        <p:spPr bwMode="auto">
          <a:xfrm rot="16200000">
            <a:off x="-290697" y="3988185"/>
            <a:ext cx="319118" cy="1337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6D9A858F-B957-B2FF-4423-284DD9FA7532}"/>
              </a:ext>
            </a:extLst>
          </p:cNvPr>
          <p:cNvPicPr>
            <a:picLocks noChangeAspect="1"/>
          </p:cNvPicPr>
          <p:nvPr/>
        </p:nvPicPr>
        <p:blipFill>
          <a:blip r:embed="rId13"/>
          <a:stretch>
            <a:fillRect/>
          </a:stretch>
        </p:blipFill>
        <p:spPr>
          <a:xfrm rot="16200000">
            <a:off x="-370676" y="1215629"/>
            <a:ext cx="417707" cy="162567"/>
          </a:xfrm>
          <a:prstGeom prst="rect">
            <a:avLst/>
          </a:prstGeom>
        </p:spPr>
      </p:pic>
      <p:sp>
        <p:nvSpPr>
          <p:cNvPr id="3" name="TextBox 2">
            <a:extLst>
              <a:ext uri="{FF2B5EF4-FFF2-40B4-BE49-F238E27FC236}">
                <a16:creationId xmlns:a16="http://schemas.microsoft.com/office/drawing/2014/main" id="{023C2662-0684-75E2-82C0-2B4BB0872258}"/>
              </a:ext>
            </a:extLst>
          </p:cNvPr>
          <p:cNvSpPr txBox="1"/>
          <p:nvPr/>
        </p:nvSpPr>
        <p:spPr>
          <a:xfrm>
            <a:off x="6969212" y="3024180"/>
            <a:ext cx="1680176" cy="784830"/>
          </a:xfrm>
          <a:prstGeom prst="rect">
            <a:avLst/>
          </a:prstGeom>
          <a:noFill/>
        </p:spPr>
        <p:txBody>
          <a:bodyPr wrap="square" rtlCol="0">
            <a:spAutoFit/>
          </a:bodyPr>
          <a:lstStyle/>
          <a:p>
            <a:r>
              <a:rPr lang="fr-CA" sz="900"/>
              <a:t>Intense premium </a:t>
            </a:r>
            <a:r>
              <a:rPr lang="fr-CA" sz="900" err="1"/>
              <a:t>competition</a:t>
            </a:r>
            <a:r>
              <a:rPr lang="fr-CA" sz="900"/>
              <a:t>. </a:t>
            </a:r>
            <a:r>
              <a:rPr lang="fr-CA" sz="900" err="1"/>
              <a:t>Clinics</a:t>
            </a:r>
            <a:r>
              <a:rPr lang="fr-CA" sz="900"/>
              <a:t> </a:t>
            </a:r>
            <a:r>
              <a:rPr lang="fr-CA" sz="900" err="1"/>
              <a:t>prominently</a:t>
            </a:r>
            <a:r>
              <a:rPr lang="fr-CA" sz="900"/>
              <a:t> </a:t>
            </a:r>
            <a:r>
              <a:rPr lang="fr-CA" sz="900" err="1"/>
              <a:t>market</a:t>
            </a:r>
            <a:r>
              <a:rPr lang="fr-CA" sz="900"/>
              <a:t> </a:t>
            </a:r>
            <a:r>
              <a:rPr lang="fr-CA" sz="900" err="1"/>
              <a:t>Alcon</a:t>
            </a:r>
            <a:r>
              <a:rPr lang="fr-CA" sz="900"/>
              <a:t>/Zeiss premium </a:t>
            </a:r>
            <a:r>
              <a:rPr lang="fr-CA" sz="900" err="1"/>
              <a:t>lenses</a:t>
            </a:r>
            <a:r>
              <a:rPr lang="fr-CA" sz="900"/>
              <a:t>; </a:t>
            </a:r>
            <a:r>
              <a:rPr lang="fr-CA" sz="900" err="1"/>
              <a:t>inertia</a:t>
            </a:r>
            <a:r>
              <a:rPr lang="fr-CA" sz="900"/>
              <a:t> </a:t>
            </a:r>
            <a:r>
              <a:rPr lang="fr-CA" sz="900" err="1"/>
              <a:t>makes</a:t>
            </a:r>
            <a:r>
              <a:rPr lang="fr-CA" sz="900"/>
              <a:t> </a:t>
            </a:r>
            <a:r>
              <a:rPr lang="fr-CA" sz="900" err="1"/>
              <a:t>displacing</a:t>
            </a:r>
            <a:r>
              <a:rPr lang="fr-CA" sz="900"/>
              <a:t> default </a:t>
            </a:r>
            <a:r>
              <a:rPr lang="fr-CA" sz="900" err="1"/>
              <a:t>choices</a:t>
            </a:r>
            <a:r>
              <a:rPr lang="fr-CA" sz="900"/>
              <a:t> </a:t>
            </a:r>
            <a:r>
              <a:rPr lang="fr-CA" sz="900" err="1"/>
              <a:t>costly</a:t>
            </a:r>
            <a:endParaRPr lang="fr-CA" sz="900"/>
          </a:p>
        </p:txBody>
      </p:sp>
    </p:spTree>
    <p:extLst>
      <p:ext uri="{BB962C8B-B14F-4D97-AF65-F5344CB8AC3E}">
        <p14:creationId xmlns:p14="http://schemas.microsoft.com/office/powerpoint/2010/main" val="3656889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7B65E-7C19-7C3C-9CAF-87A506EFFA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C8A0F-0B7D-9C60-3EAB-44EFA28B8E88}"/>
              </a:ext>
            </a:extLst>
          </p:cNvPr>
          <p:cNvSpPr>
            <a:spLocks noGrp="1"/>
          </p:cNvSpPr>
          <p:nvPr>
            <p:ph type="title"/>
          </p:nvPr>
        </p:nvSpPr>
        <p:spPr/>
        <p:txBody>
          <a:bodyPr/>
          <a:lstStyle/>
          <a:p>
            <a:r>
              <a:rPr lang="en-US">
                <a:latin typeface="Verdana"/>
                <a:ea typeface="Verdana"/>
              </a:rPr>
              <a:t>Extensive Clinical Support</a:t>
            </a:r>
            <a:endParaRPr lang="en-US"/>
          </a:p>
        </p:txBody>
      </p:sp>
      <p:sp>
        <p:nvSpPr>
          <p:cNvPr id="3" name="Content Placeholder 2">
            <a:extLst>
              <a:ext uri="{FF2B5EF4-FFF2-40B4-BE49-F238E27FC236}">
                <a16:creationId xmlns:a16="http://schemas.microsoft.com/office/drawing/2014/main" id="{9203F7BA-B361-30C0-7938-884B1C1895DB}"/>
              </a:ext>
            </a:extLst>
          </p:cNvPr>
          <p:cNvSpPr>
            <a:spLocks noGrp="1"/>
          </p:cNvSpPr>
          <p:nvPr>
            <p:ph idx="1"/>
          </p:nvPr>
        </p:nvSpPr>
        <p:spPr>
          <a:xfrm>
            <a:off x="369858" y="1045236"/>
            <a:ext cx="8663077" cy="3680383"/>
          </a:xfrm>
        </p:spPr>
        <p:txBody>
          <a:bodyPr lIns="91440" tIns="45720" rIns="91440" bIns="45720" anchor="t"/>
          <a:lstStyle/>
          <a:p>
            <a:pPr marL="182245" indent="-182245">
              <a:buFont typeface="Arial" panose="05000000000000000000" pitchFamily="2" charset="2"/>
              <a:buChar char="•"/>
            </a:pPr>
            <a:r>
              <a:rPr lang="en-US" sz="1400" dirty="0">
                <a:latin typeface="Verdana"/>
                <a:ea typeface="Verdana"/>
              </a:rPr>
              <a:t>Dry lab training of selected surgeons to properly use </a:t>
            </a:r>
            <a:r>
              <a:rPr lang="en-US" sz="1400" dirty="0" err="1">
                <a:latin typeface="Verdana"/>
                <a:ea typeface="Verdana"/>
              </a:rPr>
              <a:t>injector&amp;lens</a:t>
            </a:r>
            <a:endParaRPr lang="en-US" sz="1400" dirty="0">
              <a:latin typeface="Verdana"/>
              <a:ea typeface="Verdana"/>
            </a:endParaRPr>
          </a:p>
          <a:p>
            <a:pPr marL="182245" indent="-182245">
              <a:buFont typeface="Arial" panose="05000000000000000000" pitchFamily="2" charset="2"/>
              <a:buChar char="•"/>
            </a:pPr>
            <a:r>
              <a:rPr lang="en-US" sz="1400" dirty="0">
                <a:latin typeface="Verdana"/>
                <a:ea typeface="Verdana"/>
              </a:rPr>
              <a:t>Wet lab training site to simulate the </a:t>
            </a:r>
            <a:r>
              <a:rPr lang="en-US" sz="1400" dirty="0" err="1">
                <a:latin typeface="Verdana"/>
                <a:ea typeface="Verdana"/>
              </a:rPr>
              <a:t>injector&amp;lens</a:t>
            </a:r>
            <a:r>
              <a:rPr lang="en-US" sz="1400" dirty="0">
                <a:latin typeface="Verdana"/>
                <a:ea typeface="Verdana"/>
              </a:rPr>
              <a:t> use as part of surgeon’s training process (planned for </a:t>
            </a:r>
            <a:r>
              <a:rPr lang="cs-CZ" sz="1400" dirty="0" err="1">
                <a:latin typeface="Verdana"/>
                <a:ea typeface="Verdana"/>
              </a:rPr>
              <a:t>mid</a:t>
            </a:r>
            <a:r>
              <a:rPr lang="en-US" sz="1400" dirty="0">
                <a:latin typeface="Verdana"/>
                <a:ea typeface="Verdana"/>
              </a:rPr>
              <a:t> 2026)</a:t>
            </a:r>
          </a:p>
          <a:p>
            <a:pPr marL="182245" indent="-182245">
              <a:buFont typeface="Arial" panose="05000000000000000000" pitchFamily="2" charset="2"/>
              <a:buChar char="•"/>
            </a:pPr>
            <a:r>
              <a:rPr lang="en-US" sz="1400" dirty="0">
                <a:latin typeface="Verdana"/>
                <a:ea typeface="Verdana"/>
              </a:rPr>
              <a:t>White paper discussion and guidance with explanation of clinical advantages and outcomes (both 1:1 and group discussions in seminars and congresses)</a:t>
            </a:r>
          </a:p>
          <a:p>
            <a:pPr marL="182245" indent="-182245">
              <a:buFont typeface="Arial" panose="05000000000000000000" pitchFamily="2" charset="2"/>
              <a:buChar char="•"/>
            </a:pPr>
            <a:r>
              <a:rPr lang="en-US" sz="1400" dirty="0">
                <a:latin typeface="Verdana"/>
                <a:ea typeface="Verdana"/>
              </a:rPr>
              <a:t>KOL group creation who will serve as local reference and present on congresses</a:t>
            </a:r>
          </a:p>
          <a:p>
            <a:pPr marL="182245" indent="-182245">
              <a:buFont typeface="Arial" panose="05000000000000000000" pitchFamily="2" charset="2"/>
              <a:buChar char="•"/>
            </a:pPr>
            <a:r>
              <a:rPr lang="en-US" sz="1400" dirty="0">
                <a:latin typeface="Verdana"/>
                <a:ea typeface="Verdana"/>
              </a:rPr>
              <a:t>Regular KOL meetings (peer to peer) with updates and feedbacks</a:t>
            </a:r>
          </a:p>
          <a:p>
            <a:pPr marL="182245" indent="-182245">
              <a:buFont typeface="Arial" panose="05000000000000000000" pitchFamily="2" charset="2"/>
              <a:buChar char="•"/>
            </a:pPr>
            <a:r>
              <a:rPr lang="en-US" sz="1400" dirty="0">
                <a:latin typeface="Verdana"/>
                <a:ea typeface="Verdana"/>
              </a:rPr>
              <a:t>OR presence to assess surgeons’ habits, preferences and guide him/her through first implantations</a:t>
            </a:r>
          </a:p>
          <a:p>
            <a:pPr marL="182245" indent="-182245">
              <a:buFont typeface="Arial" panose="05000000000000000000" pitchFamily="2" charset="2"/>
              <a:buChar char="•"/>
            </a:pPr>
            <a:r>
              <a:rPr lang="en-US" sz="1400" dirty="0">
                <a:latin typeface="Verdana"/>
                <a:ea typeface="Verdana"/>
              </a:rPr>
              <a:t>OR nurses training</a:t>
            </a:r>
          </a:p>
          <a:p>
            <a:pPr marL="182245" indent="-182245">
              <a:buFont typeface="Arial" panose="05000000000000000000" pitchFamily="2" charset="2"/>
              <a:buChar char="•"/>
            </a:pPr>
            <a:r>
              <a:rPr lang="en-US" sz="1400" dirty="0">
                <a:latin typeface="Verdana"/>
                <a:ea typeface="Verdana"/>
              </a:rPr>
              <a:t>Regular OR follow-up to accelerate usage and positive feedback</a:t>
            </a:r>
            <a:endParaRPr lang="en-US" sz="1400" dirty="0"/>
          </a:p>
          <a:p>
            <a:pPr marL="182245" indent="-182245">
              <a:buFont typeface="Arial" panose="05000000000000000000" pitchFamily="2" charset="2"/>
              <a:buChar char="•"/>
            </a:pPr>
            <a:endParaRPr lang="en-US" dirty="0"/>
          </a:p>
          <a:p>
            <a:pPr marL="182245" indent="-182245">
              <a:buFont typeface="Arial" panose="05000000000000000000" pitchFamily="2" charset="2"/>
              <a:buChar char="•"/>
            </a:pPr>
            <a:endParaRPr lang="en-US" dirty="0"/>
          </a:p>
        </p:txBody>
      </p:sp>
    </p:spTree>
    <p:extLst>
      <p:ext uri="{BB962C8B-B14F-4D97-AF65-F5344CB8AC3E}">
        <p14:creationId xmlns:p14="http://schemas.microsoft.com/office/powerpoint/2010/main" val="4212446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7A7D-9D29-3C22-E0F1-92DC1CBD947A}"/>
              </a:ext>
            </a:extLst>
          </p:cNvPr>
          <p:cNvSpPr>
            <a:spLocks noGrp="1"/>
          </p:cNvSpPr>
          <p:nvPr>
            <p:ph type="title"/>
          </p:nvPr>
        </p:nvSpPr>
        <p:spPr/>
        <p:txBody>
          <a:bodyPr/>
          <a:lstStyle/>
          <a:p>
            <a:r>
              <a:rPr lang="en-GB"/>
              <a:t>Org Charts/ FTE HSO and main competitors </a:t>
            </a:r>
            <a:endParaRPr lang="en-DE"/>
          </a:p>
        </p:txBody>
      </p:sp>
      <p:sp>
        <p:nvSpPr>
          <p:cNvPr id="3" name="Content Placeholder 2">
            <a:extLst>
              <a:ext uri="{FF2B5EF4-FFF2-40B4-BE49-F238E27FC236}">
                <a16:creationId xmlns:a16="http://schemas.microsoft.com/office/drawing/2014/main" id="{34002B34-313A-3F4D-D90A-AA46527FB87C}"/>
              </a:ext>
            </a:extLst>
          </p:cNvPr>
          <p:cNvSpPr>
            <a:spLocks noGrp="1"/>
          </p:cNvSpPr>
          <p:nvPr>
            <p:ph idx="1"/>
          </p:nvPr>
        </p:nvSpPr>
        <p:spPr/>
        <p:txBody>
          <a:bodyPr/>
          <a:lstStyle/>
          <a:p>
            <a:r>
              <a:rPr lang="de-DE"/>
              <a:t>Focus on IOL FTE</a:t>
            </a:r>
            <a:endParaRPr lang="en-DE"/>
          </a:p>
        </p:txBody>
      </p:sp>
      <p:graphicFrame>
        <p:nvGraphicFramePr>
          <p:cNvPr id="5" name="Table 4">
            <a:extLst>
              <a:ext uri="{FF2B5EF4-FFF2-40B4-BE49-F238E27FC236}">
                <a16:creationId xmlns:a16="http://schemas.microsoft.com/office/drawing/2014/main" id="{3DFD344F-0C44-B69C-E8B0-3EE777571307}"/>
              </a:ext>
            </a:extLst>
          </p:cNvPr>
          <p:cNvGraphicFramePr>
            <a:graphicFrameLocks noGrp="1"/>
          </p:cNvGraphicFramePr>
          <p:nvPr>
            <p:extLst>
              <p:ext uri="{D42A27DB-BD31-4B8C-83A1-F6EECF244321}">
                <p14:modId xmlns:p14="http://schemas.microsoft.com/office/powerpoint/2010/main" val="1837029987"/>
              </p:ext>
            </p:extLst>
          </p:nvPr>
        </p:nvGraphicFramePr>
        <p:xfrm>
          <a:off x="68580" y="963282"/>
          <a:ext cx="8724902" cy="4000320"/>
        </p:xfrm>
        <a:graphic>
          <a:graphicData uri="http://schemas.openxmlformats.org/drawingml/2006/table">
            <a:tbl>
              <a:tblPr firstRow="1" firstCol="1" bandRow="1">
                <a:tableStyleId>{5C22544A-7EE6-4342-B048-85BDC9FD1C3A}</a:tableStyleId>
              </a:tblPr>
              <a:tblGrid>
                <a:gridCol w="2008712">
                  <a:extLst>
                    <a:ext uri="{9D8B030D-6E8A-4147-A177-3AD203B41FA5}">
                      <a16:colId xmlns:a16="http://schemas.microsoft.com/office/drawing/2014/main" val="2477923845"/>
                    </a:ext>
                  </a:extLst>
                </a:gridCol>
                <a:gridCol w="1119365">
                  <a:extLst>
                    <a:ext uri="{9D8B030D-6E8A-4147-A177-3AD203B41FA5}">
                      <a16:colId xmlns:a16="http://schemas.microsoft.com/office/drawing/2014/main" val="4212126749"/>
                    </a:ext>
                  </a:extLst>
                </a:gridCol>
                <a:gridCol w="1119365">
                  <a:extLst>
                    <a:ext uri="{9D8B030D-6E8A-4147-A177-3AD203B41FA5}">
                      <a16:colId xmlns:a16="http://schemas.microsoft.com/office/drawing/2014/main" val="761666697"/>
                    </a:ext>
                  </a:extLst>
                </a:gridCol>
                <a:gridCol w="1119365">
                  <a:extLst>
                    <a:ext uri="{9D8B030D-6E8A-4147-A177-3AD203B41FA5}">
                      <a16:colId xmlns:a16="http://schemas.microsoft.com/office/drawing/2014/main" val="1768526673"/>
                    </a:ext>
                  </a:extLst>
                </a:gridCol>
                <a:gridCol w="1119365">
                  <a:extLst>
                    <a:ext uri="{9D8B030D-6E8A-4147-A177-3AD203B41FA5}">
                      <a16:colId xmlns:a16="http://schemas.microsoft.com/office/drawing/2014/main" val="3368375832"/>
                    </a:ext>
                  </a:extLst>
                </a:gridCol>
                <a:gridCol w="1166669">
                  <a:extLst>
                    <a:ext uri="{9D8B030D-6E8A-4147-A177-3AD203B41FA5}">
                      <a16:colId xmlns:a16="http://schemas.microsoft.com/office/drawing/2014/main" val="816602911"/>
                    </a:ext>
                  </a:extLst>
                </a:gridCol>
                <a:gridCol w="1072061">
                  <a:extLst>
                    <a:ext uri="{9D8B030D-6E8A-4147-A177-3AD203B41FA5}">
                      <a16:colId xmlns:a16="http://schemas.microsoft.com/office/drawing/2014/main" val="3853118208"/>
                    </a:ext>
                  </a:extLst>
                </a:gridCol>
              </a:tblGrid>
              <a:tr h="370840">
                <a:tc>
                  <a:txBody>
                    <a:bodyPr/>
                    <a:lstStyle/>
                    <a:p>
                      <a:endParaRPr lang="de-DE">
                        <a:latin typeface="Verdana" panose="020B0604030504040204" pitchFamily="34" charset="0"/>
                        <a:ea typeface="Verdana" panose="020B0604030504040204" pitchFamily="34" charset="0"/>
                      </a:endParaRPr>
                    </a:p>
                  </a:txBody>
                  <a:tcPr/>
                </a:tc>
                <a:tc>
                  <a:txBody>
                    <a:bodyPr/>
                    <a:lstStyle/>
                    <a:p>
                      <a:pPr algn="ctr"/>
                      <a:r>
                        <a:rPr lang="de-DE" sz="1100">
                          <a:latin typeface="Verdana" panose="020B0604030504040204" pitchFamily="34" charset="0"/>
                          <a:ea typeface="Verdana" panose="020B0604030504040204" pitchFamily="34" charset="0"/>
                        </a:rPr>
                        <a:t>ALCON -Direct</a:t>
                      </a:r>
                    </a:p>
                  </a:txBody>
                  <a:tcPr anchor="ctr"/>
                </a:tc>
                <a:tc>
                  <a:txBody>
                    <a:bodyPr/>
                    <a:lstStyle/>
                    <a:p>
                      <a:pPr algn="ctr"/>
                      <a:r>
                        <a:rPr lang="de-DE" sz="1100">
                          <a:latin typeface="Verdana" panose="020B0604030504040204" pitchFamily="34" charset="0"/>
                          <a:ea typeface="Verdana" panose="020B0604030504040204" pitchFamily="34" charset="0"/>
                        </a:rPr>
                        <a:t>J&amp;J - Hybrid </a:t>
                      </a:r>
                    </a:p>
                  </a:txBody>
                  <a:tcPr anchor="ctr"/>
                </a:tc>
                <a:tc>
                  <a:txBody>
                    <a:bodyPr/>
                    <a:lstStyle/>
                    <a:p>
                      <a:pPr algn="ctr"/>
                      <a:r>
                        <a:rPr lang="de-DE" sz="1100">
                          <a:latin typeface="Verdana" panose="020B0604030504040204" pitchFamily="34" charset="0"/>
                          <a:ea typeface="Verdana" panose="020B0604030504040204" pitchFamily="34" charset="0"/>
                        </a:rPr>
                        <a:t>CZM - Direct</a:t>
                      </a:r>
                    </a:p>
                  </a:txBody>
                  <a:tcPr anchor="ctr"/>
                </a:tc>
                <a:tc>
                  <a:txBody>
                    <a:bodyPr/>
                    <a:lstStyle/>
                    <a:p>
                      <a:pPr algn="ctr"/>
                      <a:r>
                        <a:rPr lang="de-DE" sz="1100">
                          <a:latin typeface="Verdana" panose="020B0604030504040204" pitchFamily="34" charset="0"/>
                          <a:ea typeface="Verdana" panose="020B0604030504040204" pitchFamily="34" charset="0"/>
                        </a:rPr>
                        <a:t>B&amp;L -Spirit</a:t>
                      </a:r>
                    </a:p>
                  </a:txBody>
                  <a:tcPr anchor="ctr"/>
                </a:tc>
                <a:tc>
                  <a:txBody>
                    <a:bodyPr/>
                    <a:lstStyle/>
                    <a:p>
                      <a:pPr algn="ctr"/>
                      <a:r>
                        <a:rPr lang="de-DE" sz="1100">
                          <a:latin typeface="Verdana" panose="020B0604030504040204" pitchFamily="34" charset="0"/>
                          <a:ea typeface="Verdana" panose="020B0604030504040204" pitchFamily="34" charset="0"/>
                        </a:rPr>
                        <a:t>RAYNER -  Dist.</a:t>
                      </a:r>
                    </a:p>
                  </a:txBody>
                  <a:tcPr anchor="ctr"/>
                </a:tc>
                <a:tc>
                  <a:txBody>
                    <a:bodyPr/>
                    <a:lstStyle/>
                    <a:p>
                      <a:pPr algn="ctr"/>
                      <a:r>
                        <a:rPr lang="de-DE" sz="1100" dirty="0" err="1">
                          <a:latin typeface="Verdana" panose="020B0604030504040204" pitchFamily="34" charset="0"/>
                          <a:ea typeface="Verdana" panose="020B0604030504040204" pitchFamily="34" charset="0"/>
                        </a:rPr>
                        <a:t>Medicontur</a:t>
                      </a:r>
                      <a:endParaRPr lang="de-DE" sz="1100" dirty="0">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1240460086"/>
                  </a:ext>
                </a:extLst>
              </a:tr>
              <a:tr h="360000">
                <a:tc>
                  <a:txBody>
                    <a:bodyPr/>
                    <a:lstStyle/>
                    <a:p>
                      <a:r>
                        <a:rPr lang="de-DE" sz="1100" err="1">
                          <a:latin typeface="Verdana" panose="020B0604030504040204" pitchFamily="34" charset="0"/>
                          <a:ea typeface="Verdana" panose="020B0604030504040204" pitchFamily="34" charset="0"/>
                        </a:rPr>
                        <a:t>Territory</a:t>
                      </a:r>
                      <a:r>
                        <a:rPr lang="de-DE" sz="1100">
                          <a:latin typeface="Verdana" panose="020B0604030504040204" pitchFamily="34" charset="0"/>
                          <a:ea typeface="Verdana" panose="020B0604030504040204" pitchFamily="34" charset="0"/>
                        </a:rPr>
                        <a:t> Manager</a:t>
                      </a:r>
                    </a:p>
                  </a:txBody>
                  <a:tcPr/>
                </a:tc>
                <a:tc>
                  <a:txBody>
                    <a:bodyPr/>
                    <a:lstStyle/>
                    <a:p>
                      <a:pPr algn="ctr"/>
                      <a:r>
                        <a:rPr lang="de-DE" sz="110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extLst>
                  <a:ext uri="{0D108BD9-81ED-4DB2-BD59-A6C34878D82A}">
                    <a16:rowId xmlns:a16="http://schemas.microsoft.com/office/drawing/2014/main" val="3358125906"/>
                  </a:ext>
                </a:extLst>
              </a:tr>
              <a:tr h="360000">
                <a:tc>
                  <a:txBody>
                    <a:bodyPr/>
                    <a:lstStyle/>
                    <a:p>
                      <a:r>
                        <a:rPr lang="de-DE" sz="1100">
                          <a:latin typeface="Verdana" panose="020B0604030504040204" pitchFamily="34" charset="0"/>
                          <a:ea typeface="Verdana" panose="020B0604030504040204" pitchFamily="34" charset="0"/>
                        </a:rPr>
                        <a:t>Regional Sales Manager</a:t>
                      </a:r>
                    </a:p>
                  </a:txBody>
                  <a:tcPr/>
                </a:tc>
                <a:tc>
                  <a:txBody>
                    <a:bodyPr/>
                    <a:lstStyle/>
                    <a:p>
                      <a:pPr algn="ctr"/>
                      <a:r>
                        <a:rPr lang="de-DE" sz="1100" dirty="0">
                          <a:latin typeface="Verdana" panose="020B0604030504040204" pitchFamily="34" charset="0"/>
                          <a:ea typeface="Verdana" panose="020B0604030504040204" pitchFamily="34" charset="0"/>
                        </a:rPr>
                        <a:t>4</a:t>
                      </a:r>
                    </a:p>
                  </a:txBody>
                  <a:tcPr/>
                </a:tc>
                <a:tc>
                  <a:txBody>
                    <a:bodyPr/>
                    <a:lstStyle/>
                    <a:p>
                      <a:pPr algn="ctr"/>
                      <a:r>
                        <a:rPr lang="de-DE" sz="1100">
                          <a:latin typeface="Verdana" panose="020B0604030504040204" pitchFamily="34" charset="0"/>
                          <a:ea typeface="Verdana" panose="020B0604030504040204" pitchFamily="34" charset="0"/>
                        </a:rPr>
                        <a:t>2</a:t>
                      </a:r>
                    </a:p>
                  </a:txBody>
                  <a:tcPr/>
                </a:tc>
                <a:tc>
                  <a:txBody>
                    <a:bodyPr/>
                    <a:lstStyle/>
                    <a:p>
                      <a:pPr algn="ctr"/>
                      <a:r>
                        <a:rPr lang="de-DE" sz="1100" dirty="0">
                          <a:latin typeface="Verdana" panose="020B0604030504040204" pitchFamily="34" charset="0"/>
                          <a:ea typeface="Verdana" panose="020B0604030504040204" pitchFamily="34" charset="0"/>
                        </a:rPr>
                        <a:t>2</a:t>
                      </a:r>
                    </a:p>
                  </a:txBody>
                  <a:tcPr/>
                </a:tc>
                <a:tc>
                  <a:txBody>
                    <a:bodyPr/>
                    <a:lstStyle/>
                    <a:p>
                      <a:pPr algn="ctr"/>
                      <a:r>
                        <a:rPr lang="de-DE" sz="1100" dirty="0">
                          <a:latin typeface="Verdana" panose="020B0604030504040204" pitchFamily="34" charset="0"/>
                          <a:ea typeface="Verdana" panose="020B0604030504040204" pitchFamily="34" charset="0"/>
                        </a:rPr>
                        <a:t>2</a:t>
                      </a:r>
                    </a:p>
                  </a:txBody>
                  <a:tcPr/>
                </a:tc>
                <a:tc>
                  <a:txBody>
                    <a:bodyPr/>
                    <a:lstStyle/>
                    <a:p>
                      <a:pPr algn="ctr"/>
                      <a:r>
                        <a:rPr lang="de-DE" sz="1100">
                          <a:latin typeface="Verdana" panose="020B0604030504040204" pitchFamily="34" charset="0"/>
                          <a:ea typeface="Verdana" panose="020B0604030504040204" pitchFamily="34" charset="0"/>
                        </a:rPr>
                        <a:t>2</a:t>
                      </a:r>
                    </a:p>
                  </a:txBody>
                  <a:tcPr/>
                </a:tc>
                <a:tc>
                  <a:txBody>
                    <a:bodyPr/>
                    <a:lstStyle/>
                    <a:p>
                      <a:pPr algn="ctr"/>
                      <a:r>
                        <a:rPr lang="de-DE" sz="1100" dirty="0">
                          <a:latin typeface="Verdana" panose="020B0604030504040204" pitchFamily="34" charset="0"/>
                          <a:ea typeface="Verdana" panose="020B0604030504040204" pitchFamily="34" charset="0"/>
                        </a:rPr>
                        <a:t>2</a:t>
                      </a:r>
                    </a:p>
                  </a:txBody>
                  <a:tcPr/>
                </a:tc>
                <a:extLst>
                  <a:ext uri="{0D108BD9-81ED-4DB2-BD59-A6C34878D82A}">
                    <a16:rowId xmlns:a16="http://schemas.microsoft.com/office/drawing/2014/main" val="2295550230"/>
                  </a:ext>
                </a:extLst>
              </a:tr>
              <a:tr h="360000">
                <a:tc>
                  <a:txBody>
                    <a:bodyPr/>
                    <a:lstStyle/>
                    <a:p>
                      <a:r>
                        <a:rPr lang="de-DE" sz="1100">
                          <a:latin typeface="Verdana" panose="020B0604030504040204" pitchFamily="34" charset="0"/>
                          <a:ea typeface="Verdana" panose="020B0604030504040204" pitchFamily="34" charset="0"/>
                        </a:rPr>
                        <a:t>National Sales Manager</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extLst>
                  <a:ext uri="{0D108BD9-81ED-4DB2-BD59-A6C34878D82A}">
                    <a16:rowId xmlns:a16="http://schemas.microsoft.com/office/drawing/2014/main" val="4082571843"/>
                  </a:ext>
                </a:extLst>
              </a:tr>
              <a:tr h="360000">
                <a:tc>
                  <a:txBody>
                    <a:bodyPr/>
                    <a:lstStyle/>
                    <a:p>
                      <a:r>
                        <a:rPr lang="de-DE" sz="1100">
                          <a:latin typeface="Verdana" panose="020B0604030504040204" pitchFamily="34" charset="0"/>
                          <a:ea typeface="Verdana" panose="020B0604030504040204" pitchFamily="34" charset="0"/>
                        </a:rPr>
                        <a:t>Clinical </a:t>
                      </a:r>
                      <a:r>
                        <a:rPr lang="de-DE" sz="1100" err="1">
                          <a:latin typeface="Verdana" panose="020B0604030504040204" pitchFamily="34" charset="0"/>
                          <a:ea typeface="Verdana" panose="020B0604030504040204" pitchFamily="34" charset="0"/>
                        </a:rPr>
                        <a:t>Application</a:t>
                      </a:r>
                      <a:r>
                        <a:rPr lang="de-DE" sz="1100">
                          <a:latin typeface="Verdana" panose="020B0604030504040204" pitchFamily="34" charset="0"/>
                          <a:ea typeface="Verdana" panose="020B0604030504040204" pitchFamily="34" charset="0"/>
                        </a:rPr>
                        <a:t> </a:t>
                      </a:r>
                      <a:r>
                        <a:rPr lang="de-DE" sz="1100" err="1">
                          <a:latin typeface="Verdana" panose="020B0604030504040204" pitchFamily="34" charset="0"/>
                          <a:ea typeface="Verdana" panose="020B0604030504040204" pitchFamily="34" charset="0"/>
                        </a:rPr>
                        <a:t>Specialist</a:t>
                      </a:r>
                      <a:r>
                        <a:rPr lang="de-DE" sz="1100">
                          <a:latin typeface="Verdana" panose="020B0604030504040204" pitchFamily="34" charset="0"/>
                          <a:ea typeface="Verdana" panose="020B0604030504040204" pitchFamily="34" charset="0"/>
                        </a:rPr>
                        <a:t> - IOL</a:t>
                      </a:r>
                    </a:p>
                  </a:txBody>
                  <a:tcPr/>
                </a:tc>
                <a:tc>
                  <a:txBody>
                    <a:bodyPr/>
                    <a:lstStyle/>
                    <a:p>
                      <a:pPr algn="ctr"/>
                      <a:r>
                        <a:rPr lang="de-DE" sz="1100" dirty="0">
                          <a:latin typeface="Verdana" panose="020B0604030504040204" pitchFamily="34" charset="0"/>
                          <a:ea typeface="Verdana" panose="020B0604030504040204" pitchFamily="34" charset="0"/>
                        </a:rPr>
                        <a:t>2</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1</a:t>
                      </a:r>
                    </a:p>
                  </a:txBody>
                  <a:tcPr/>
                </a:tc>
                <a:extLst>
                  <a:ext uri="{0D108BD9-81ED-4DB2-BD59-A6C34878D82A}">
                    <a16:rowId xmlns:a16="http://schemas.microsoft.com/office/drawing/2014/main" val="769328748"/>
                  </a:ext>
                </a:extLst>
              </a:tr>
              <a:tr h="360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100">
                          <a:latin typeface="Verdana" panose="020B0604030504040204" pitchFamily="34" charset="0"/>
                          <a:ea typeface="Verdana" panose="020B0604030504040204" pitchFamily="34" charset="0"/>
                        </a:rPr>
                        <a:t>Marketing Manager</a:t>
                      </a:r>
                    </a:p>
                  </a:txBody>
                  <a:tcPr/>
                </a:tc>
                <a:tc>
                  <a:txBody>
                    <a:bodyPr/>
                    <a:lstStyle/>
                    <a:p>
                      <a:pPr algn="ctr"/>
                      <a:r>
                        <a:rPr lang="de-DE" sz="1100" dirty="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extLst>
                  <a:ext uri="{0D108BD9-81ED-4DB2-BD59-A6C34878D82A}">
                    <a16:rowId xmlns:a16="http://schemas.microsoft.com/office/drawing/2014/main" val="3843143697"/>
                  </a:ext>
                </a:extLst>
              </a:tr>
              <a:tr h="360000">
                <a:tc>
                  <a:txBody>
                    <a:bodyPr/>
                    <a:lstStyle/>
                    <a:p>
                      <a:r>
                        <a:rPr lang="de-DE" sz="1100">
                          <a:latin typeface="Verdana" panose="020B0604030504040204" pitchFamily="34" charset="0"/>
                          <a:ea typeface="Verdana" panose="020B0604030504040204" pitchFamily="34" charset="0"/>
                        </a:rPr>
                        <a:t>Marketing Specialist</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a:latin typeface="Verdana" panose="020B0604030504040204" pitchFamily="34" charset="0"/>
                          <a:ea typeface="Verdana" panose="020B0604030504040204" pitchFamily="34" charset="0"/>
                        </a:rPr>
                        <a:t>1</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extLst>
                  <a:ext uri="{0D108BD9-81ED-4DB2-BD59-A6C34878D82A}">
                    <a16:rowId xmlns:a16="http://schemas.microsoft.com/office/drawing/2014/main" val="555269958"/>
                  </a:ext>
                </a:extLst>
              </a:tr>
              <a:tr h="360000">
                <a:tc>
                  <a:txBody>
                    <a:bodyPr/>
                    <a:lstStyle/>
                    <a:p>
                      <a:r>
                        <a:rPr lang="de-DE" sz="1100">
                          <a:latin typeface="Verdana" panose="020B0604030504040204" pitchFamily="34" charset="0"/>
                          <a:ea typeface="Verdana" panose="020B0604030504040204" pitchFamily="34" charset="0"/>
                        </a:rPr>
                        <a:t>Professional Education Manager</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tc>
                  <a:txBody>
                    <a:bodyPr/>
                    <a:lstStyle/>
                    <a:p>
                      <a:pPr algn="ctr"/>
                      <a:r>
                        <a:rPr lang="de-DE" sz="1100" dirty="0">
                          <a:latin typeface="Verdana" panose="020B0604030504040204" pitchFamily="34" charset="0"/>
                          <a:ea typeface="Verdana" panose="020B0604030504040204" pitchFamily="34" charset="0"/>
                        </a:rPr>
                        <a:t>0</a:t>
                      </a:r>
                    </a:p>
                  </a:txBody>
                  <a:tcPr/>
                </a:tc>
                <a:extLst>
                  <a:ext uri="{0D108BD9-81ED-4DB2-BD59-A6C34878D82A}">
                    <a16:rowId xmlns:a16="http://schemas.microsoft.com/office/drawing/2014/main" val="130045105"/>
                  </a:ext>
                </a:extLst>
              </a:tr>
              <a:tr h="360000">
                <a:tc>
                  <a:txBody>
                    <a:bodyPr/>
                    <a:lstStyle/>
                    <a:p>
                      <a:r>
                        <a:rPr lang="de-DE" sz="1100" dirty="0">
                          <a:solidFill>
                            <a:schemeClr val="accent4">
                              <a:lumMod val="75000"/>
                            </a:schemeClr>
                          </a:solidFill>
                          <a:latin typeface="Verdana" panose="020B0604030504040204" pitchFamily="34" charset="0"/>
                          <a:ea typeface="Verdana" panose="020B0604030504040204" pitchFamily="34" charset="0"/>
                        </a:rPr>
                        <a:t>Equipment Sales/Clinical</a:t>
                      </a:r>
                    </a:p>
                  </a:txBody>
                  <a:tcPr/>
                </a:tc>
                <a:tc>
                  <a:txBody>
                    <a:bodyPr/>
                    <a:lstStyle/>
                    <a:p>
                      <a:pPr algn="ctr"/>
                      <a:r>
                        <a:rPr lang="de-DE" sz="1100" dirty="0">
                          <a:solidFill>
                            <a:schemeClr val="accent4">
                              <a:lumMod val="75000"/>
                            </a:schemeClr>
                          </a:solidFill>
                          <a:latin typeface="Verdana" panose="020B0604030504040204" pitchFamily="34" charset="0"/>
                          <a:ea typeface="Verdana" panose="020B0604030504040204" pitchFamily="34" charset="0"/>
                        </a:rPr>
                        <a:t>0</a:t>
                      </a:r>
                    </a:p>
                  </a:txBody>
                  <a:tcPr/>
                </a:tc>
                <a:tc>
                  <a:txBody>
                    <a:bodyPr/>
                    <a:lstStyle/>
                    <a:p>
                      <a:pPr algn="ctr"/>
                      <a:r>
                        <a:rPr lang="de-DE" sz="1100">
                          <a:solidFill>
                            <a:schemeClr val="accent4">
                              <a:lumMod val="75000"/>
                            </a:schemeClr>
                          </a:solidFill>
                          <a:latin typeface="Verdana" panose="020B0604030504040204" pitchFamily="34" charset="0"/>
                          <a:ea typeface="Verdana" panose="020B0604030504040204" pitchFamily="34" charset="0"/>
                        </a:rPr>
                        <a:t>0</a:t>
                      </a:r>
                    </a:p>
                  </a:txBody>
                  <a:tcPr/>
                </a:tc>
                <a:tc>
                  <a:txBody>
                    <a:bodyPr/>
                    <a:lstStyle/>
                    <a:p>
                      <a:pPr algn="ctr"/>
                      <a:r>
                        <a:rPr lang="de-DE" sz="1100" dirty="0">
                          <a:solidFill>
                            <a:schemeClr val="accent4">
                              <a:lumMod val="75000"/>
                            </a:schemeClr>
                          </a:solidFill>
                          <a:latin typeface="Verdana" panose="020B0604030504040204" pitchFamily="34" charset="0"/>
                          <a:ea typeface="Verdana" panose="020B0604030504040204" pitchFamily="34" charset="0"/>
                        </a:rPr>
                        <a:t>2</a:t>
                      </a:r>
                    </a:p>
                  </a:txBody>
                  <a:tcPr/>
                </a:tc>
                <a:tc>
                  <a:txBody>
                    <a:bodyPr/>
                    <a:lstStyle/>
                    <a:p>
                      <a:pPr algn="ctr"/>
                      <a:r>
                        <a:rPr lang="de-DE" sz="1100" dirty="0">
                          <a:solidFill>
                            <a:schemeClr val="accent4">
                              <a:lumMod val="75000"/>
                            </a:schemeClr>
                          </a:solidFill>
                          <a:latin typeface="Verdana" panose="020B0604030504040204" pitchFamily="34" charset="0"/>
                          <a:ea typeface="Verdana" panose="020B0604030504040204" pitchFamily="34" charset="0"/>
                        </a:rPr>
                        <a:t>1</a:t>
                      </a:r>
                    </a:p>
                  </a:txBody>
                  <a:tcPr/>
                </a:tc>
                <a:tc>
                  <a:txBody>
                    <a:bodyPr/>
                    <a:lstStyle/>
                    <a:p>
                      <a:pPr algn="ctr"/>
                      <a:r>
                        <a:rPr lang="de-DE" sz="1100">
                          <a:solidFill>
                            <a:schemeClr val="accent4">
                              <a:lumMod val="75000"/>
                            </a:schemeClr>
                          </a:solidFill>
                          <a:latin typeface="Verdana" panose="020B0604030504040204" pitchFamily="34" charset="0"/>
                          <a:ea typeface="Verdana" panose="020B0604030504040204" pitchFamily="34" charset="0"/>
                        </a:rPr>
                        <a:t>1</a:t>
                      </a:r>
                    </a:p>
                  </a:txBody>
                  <a:tcPr/>
                </a:tc>
                <a:tc>
                  <a:txBody>
                    <a:bodyPr/>
                    <a:lstStyle/>
                    <a:p>
                      <a:pPr algn="ctr"/>
                      <a:r>
                        <a:rPr lang="de-DE" sz="1100" dirty="0">
                          <a:solidFill>
                            <a:schemeClr val="accent4">
                              <a:lumMod val="75000"/>
                            </a:schemeClr>
                          </a:solidFill>
                          <a:latin typeface="Verdana" panose="020B0604030504040204" pitchFamily="34" charset="0"/>
                          <a:ea typeface="Verdana" panose="020B0604030504040204" pitchFamily="34" charset="0"/>
                        </a:rPr>
                        <a:t>0</a:t>
                      </a:r>
                    </a:p>
                  </a:txBody>
                  <a:tcPr/>
                </a:tc>
                <a:extLst>
                  <a:ext uri="{0D108BD9-81ED-4DB2-BD59-A6C34878D82A}">
                    <a16:rowId xmlns:a16="http://schemas.microsoft.com/office/drawing/2014/main" val="2642193653"/>
                  </a:ext>
                </a:extLst>
              </a:tr>
              <a:tr h="360000">
                <a:tc>
                  <a:txBody>
                    <a:bodyPr/>
                    <a:lstStyle/>
                    <a:p>
                      <a:endParaRPr lang="de-DE" sz="1100">
                        <a:solidFill>
                          <a:schemeClr val="accent4">
                            <a:lumMod val="75000"/>
                          </a:schemeClr>
                        </a:solidFill>
                        <a:latin typeface="Verdana" panose="020B0604030504040204" pitchFamily="34" charset="0"/>
                        <a:ea typeface="Verdana" panose="020B0604030504040204" pitchFamily="34" charset="0"/>
                      </a:endParaRPr>
                    </a:p>
                  </a:txBody>
                  <a:tcPr/>
                </a:tc>
                <a:tc>
                  <a:txBody>
                    <a:bodyPr/>
                    <a:lstStyle/>
                    <a:p>
                      <a:pPr marL="0" algn="ctr" defTabSz="457200" rtl="0" eaLnBrk="1" fontAlgn="b" latinLnBrk="0" hangingPunct="1"/>
                      <a:r>
                        <a:rPr lang="en-GB" sz="1100" b="1" kern="1200" dirty="0">
                          <a:solidFill>
                            <a:schemeClr val="dk1"/>
                          </a:solidFill>
                          <a:latin typeface="Verdana" panose="020B0604030504040204" pitchFamily="34" charset="0"/>
                          <a:ea typeface="Verdana" panose="020B0604030504040204" pitchFamily="34" charset="0"/>
                          <a:cs typeface="+mn-cs"/>
                        </a:rPr>
                        <a:t>9</a:t>
                      </a:r>
                    </a:p>
                  </a:txBody>
                  <a:tcPr marL="9525" marR="9525" marT="9525" marB="0" anchor="ctr"/>
                </a:tc>
                <a:tc>
                  <a:txBody>
                    <a:bodyPr/>
                    <a:lstStyle/>
                    <a:p>
                      <a:pPr marL="0" algn="ctr" defTabSz="457200" rtl="0" eaLnBrk="1" fontAlgn="b" latinLnBrk="0" hangingPunct="1"/>
                      <a:r>
                        <a:rPr lang="en-GB" sz="1100" b="1" kern="1200" dirty="0">
                          <a:solidFill>
                            <a:schemeClr val="dk1"/>
                          </a:solidFill>
                          <a:latin typeface="Verdana" panose="020B0604030504040204" pitchFamily="34" charset="0"/>
                          <a:ea typeface="Verdana" panose="020B0604030504040204" pitchFamily="34" charset="0"/>
                          <a:cs typeface="+mn-cs"/>
                        </a:rPr>
                        <a:t>6</a:t>
                      </a:r>
                    </a:p>
                  </a:txBody>
                  <a:tcPr marL="9525" marR="9525" marT="9525" marB="0" anchor="ctr"/>
                </a:tc>
                <a:tc>
                  <a:txBody>
                    <a:bodyPr/>
                    <a:lstStyle/>
                    <a:p>
                      <a:pPr marL="0" algn="ctr" defTabSz="457200" rtl="0" eaLnBrk="1" fontAlgn="b" latinLnBrk="0" hangingPunct="1"/>
                      <a:r>
                        <a:rPr lang="en-GB" sz="1100" b="1" kern="1200" dirty="0">
                          <a:solidFill>
                            <a:schemeClr val="dk1"/>
                          </a:solidFill>
                          <a:latin typeface="Verdana" panose="020B0604030504040204" pitchFamily="34" charset="0"/>
                          <a:ea typeface="Verdana" panose="020B0604030504040204" pitchFamily="34" charset="0"/>
                          <a:cs typeface="+mn-cs"/>
                        </a:rPr>
                        <a:t>8</a:t>
                      </a:r>
                    </a:p>
                  </a:txBody>
                  <a:tcPr marL="9525" marR="9525" marT="9525" marB="0" anchor="ctr"/>
                </a:tc>
                <a:tc>
                  <a:txBody>
                    <a:bodyPr/>
                    <a:lstStyle/>
                    <a:p>
                      <a:pPr marL="0" algn="ctr" defTabSz="457200" rtl="0" eaLnBrk="1" fontAlgn="b" latinLnBrk="0" hangingPunct="1"/>
                      <a:r>
                        <a:rPr lang="en-GB" sz="1100" b="1" kern="1200" dirty="0">
                          <a:solidFill>
                            <a:schemeClr val="dk1"/>
                          </a:solidFill>
                          <a:latin typeface="Verdana" panose="020B0604030504040204" pitchFamily="34" charset="0"/>
                          <a:ea typeface="Verdana" panose="020B0604030504040204" pitchFamily="34" charset="0"/>
                          <a:cs typeface="+mn-cs"/>
                        </a:rPr>
                        <a:t>4</a:t>
                      </a:r>
                    </a:p>
                  </a:txBody>
                  <a:tcPr marL="9525" marR="9525" marT="9525" marB="0" anchor="ctr"/>
                </a:tc>
                <a:tc>
                  <a:txBody>
                    <a:bodyPr/>
                    <a:lstStyle/>
                    <a:p>
                      <a:pPr marL="0" algn="ctr" defTabSz="457200" rtl="0" eaLnBrk="1" fontAlgn="b" latinLnBrk="0" hangingPunct="1"/>
                      <a:r>
                        <a:rPr lang="en-GB" sz="1100" b="1" kern="1200">
                          <a:solidFill>
                            <a:schemeClr val="dk1"/>
                          </a:solidFill>
                          <a:latin typeface="Verdana" panose="020B0604030504040204" pitchFamily="34" charset="0"/>
                          <a:ea typeface="Verdana" panose="020B0604030504040204" pitchFamily="34" charset="0"/>
                          <a:cs typeface="+mn-cs"/>
                        </a:rPr>
                        <a:t>5</a:t>
                      </a:r>
                    </a:p>
                  </a:txBody>
                  <a:tcPr marL="9525" marR="9525" marT="9525" marB="0" anchor="ctr"/>
                </a:tc>
                <a:tc>
                  <a:txBody>
                    <a:bodyPr/>
                    <a:lstStyle/>
                    <a:p>
                      <a:pPr marL="0" algn="ctr" defTabSz="457200" rtl="0" eaLnBrk="1" fontAlgn="b" latinLnBrk="0" hangingPunct="1"/>
                      <a:r>
                        <a:rPr lang="en-GB" sz="1100" b="1" kern="1200" dirty="0">
                          <a:solidFill>
                            <a:schemeClr val="dk1"/>
                          </a:solidFill>
                          <a:latin typeface="Verdana" panose="020B0604030504040204" pitchFamily="34" charset="0"/>
                          <a:ea typeface="Verdana" panose="020B0604030504040204" pitchFamily="34" charset="0"/>
                          <a:cs typeface="+mn-cs"/>
                        </a:rPr>
                        <a:t>3</a:t>
                      </a:r>
                    </a:p>
                  </a:txBody>
                  <a:tcPr marL="9525" marR="9525" marT="9525" marB="0" anchor="ctr"/>
                </a:tc>
                <a:extLst>
                  <a:ext uri="{0D108BD9-81ED-4DB2-BD59-A6C34878D82A}">
                    <a16:rowId xmlns:a16="http://schemas.microsoft.com/office/drawing/2014/main" val="3003207467"/>
                  </a:ext>
                </a:extLst>
              </a:tr>
            </a:tbl>
          </a:graphicData>
        </a:graphic>
      </p:graphicFrame>
    </p:spTree>
    <p:extLst>
      <p:ext uri="{BB962C8B-B14F-4D97-AF65-F5344CB8AC3E}">
        <p14:creationId xmlns:p14="http://schemas.microsoft.com/office/powerpoint/2010/main" val="1867280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DF061-C5F3-C2C6-C1AE-C6412B7880FF}"/>
              </a:ext>
            </a:extLst>
          </p:cNvPr>
          <p:cNvSpPr>
            <a:spLocks noGrp="1"/>
          </p:cNvSpPr>
          <p:nvPr>
            <p:ph type="title"/>
          </p:nvPr>
        </p:nvSpPr>
        <p:spPr>
          <a:xfrm>
            <a:off x="210447" y="204577"/>
            <a:ext cx="8045020" cy="462457"/>
          </a:xfrm>
        </p:spPr>
        <p:txBody>
          <a:bodyPr/>
          <a:lstStyle/>
          <a:p>
            <a:r>
              <a:rPr sz="1500" b="1"/>
              <a:t>Market Pricing Landscape (NET)</a:t>
            </a:r>
            <a:endParaRPr lang="en-IN" sz="2400">
              <a:latin typeface="Verdana"/>
              <a:ea typeface="+mj-ea"/>
            </a:endParaRPr>
          </a:p>
        </p:txBody>
      </p:sp>
      <p:sp>
        <p:nvSpPr>
          <p:cNvPr id="3" name="Rectangle 2">
            <a:extLst>
              <a:ext uri="{FF2B5EF4-FFF2-40B4-BE49-F238E27FC236}">
                <a16:creationId xmlns:a16="http://schemas.microsoft.com/office/drawing/2014/main" id="{BB759BD5-7C9C-5C42-2C68-5E055B9023D6}"/>
              </a:ext>
            </a:extLst>
          </p:cNvPr>
          <p:cNvSpPr>
            <a:spLocks noChangeArrowheads="1"/>
          </p:cNvSpPr>
          <p:nvPr/>
        </p:nvSpPr>
        <p:spPr bwMode="auto">
          <a:xfrm>
            <a:off x="406254" y="91849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457189"/>
            <a:endParaRPr lang="en-IN">
              <a:solidFill>
                <a:prstClr val="black"/>
              </a:solidFill>
              <a:latin typeface="Calibri"/>
            </a:endParaRPr>
          </a:p>
        </p:txBody>
      </p:sp>
      <p:sp>
        <p:nvSpPr>
          <p:cNvPr id="20" name="Rechteck: abgerundete Ecken 4">
            <a:extLst>
              <a:ext uri="{FF2B5EF4-FFF2-40B4-BE49-F238E27FC236}">
                <a16:creationId xmlns:a16="http://schemas.microsoft.com/office/drawing/2014/main" id="{AA9695E9-55BA-676F-2FE3-C2CC6E79D347}"/>
              </a:ext>
            </a:extLst>
          </p:cNvPr>
          <p:cNvSpPr/>
          <p:nvPr/>
        </p:nvSpPr>
        <p:spPr bwMode="auto">
          <a:xfrm>
            <a:off x="6860791" y="960757"/>
            <a:ext cx="2160000" cy="3970318"/>
          </a:xfrm>
          <a:prstGeom prst="rect">
            <a:avLst/>
          </a:prstGeom>
          <a:solidFill>
            <a:schemeClr val="bg1">
              <a:lumMod val="85000"/>
            </a:schemeClr>
          </a:solidFill>
          <a:ln w="9525">
            <a:solidFill>
              <a:schemeClr val="bg1">
                <a:lumMod val="85000"/>
              </a:schemeClr>
            </a:solidFill>
            <a:miter lim="800000"/>
            <a:headEnd/>
            <a:tailEnd/>
          </a:ln>
          <a:effectLst/>
        </p:spPr>
        <p:txBody>
          <a:bodyPr wrap="square" lIns="91440" tIns="45720" rIns="91440" bIns="45720" rtlCol="0" anchor="t"/>
          <a:lstStyle/>
          <a:p>
            <a:pPr marL="171442" indent="-171442" defTabSz="457189">
              <a:buFontTx/>
              <a:buChar char="-"/>
            </a:pPr>
            <a:endParaRPr lang="de-DE" sz="700" dirty="0">
              <a:solidFill>
                <a:prstClr val="white">
                  <a:lumMod val="65000"/>
                </a:prstClr>
              </a:solidFill>
              <a:latin typeface="Times New Roman" panose="02020603050405020304" pitchFamily="18" charset="0"/>
              <a:ea typeface="Meiryo"/>
              <a:cs typeface="Times New Roman" panose="02020603050405020304" pitchFamily="18" charset="0"/>
            </a:endParaRPr>
          </a:p>
          <a:p>
            <a:pPr marL="171442" indent="-171442" defTabSz="457189">
              <a:buFontTx/>
              <a:buChar char="-"/>
            </a:pPr>
            <a:endParaRPr lang="de-DE" sz="700" dirty="0">
              <a:solidFill>
                <a:srgbClr val="F79646"/>
              </a:solidFill>
              <a:latin typeface="Times New Roman" panose="02020603050405020304" pitchFamily="18" charset="0"/>
              <a:ea typeface="Meiryo"/>
              <a:cs typeface="Times New Roman" panose="02020603050405020304" pitchFamily="18" charset="0"/>
            </a:endParaRPr>
          </a:p>
          <a:p>
            <a:pPr defTabSz="457189"/>
            <a:endParaRPr lang="de-DE" sz="700" b="1" dirty="0">
              <a:solidFill>
                <a:srgbClr val="00B050"/>
              </a:solidFill>
              <a:latin typeface="Times New Roman" panose="02020603050405020304" pitchFamily="18" charset="0"/>
              <a:ea typeface="Meiryo"/>
              <a:cs typeface="Times New Roman" panose="02020603050405020304" pitchFamily="18" charset="0"/>
            </a:endParaRPr>
          </a:p>
          <a:p>
            <a:pPr marL="171442" indent="-171442" defTabSz="457189">
              <a:buFontTx/>
              <a:buChar char="-"/>
            </a:pPr>
            <a:endParaRPr lang="de-DE" sz="700" dirty="0">
              <a:solidFill>
                <a:prstClr val="black"/>
              </a:solidFill>
              <a:latin typeface="Times New Roman" panose="02020603050405020304" pitchFamily="18" charset="0"/>
              <a:ea typeface="Meiryo" panose="020B0604030504040204" pitchFamily="34" charset="-128"/>
              <a:cs typeface="Times New Roman" panose="02020603050405020304" pitchFamily="18" charset="0"/>
            </a:endParaRPr>
          </a:p>
          <a:p>
            <a:pPr marL="171442" indent="-171442" algn="ctr" defTabSz="457189">
              <a:buFont typeface="Wingdings" panose="05000000000000000000" pitchFamily="2" charset="2"/>
              <a:buChar char="§"/>
            </a:pPr>
            <a:endParaRPr lang="de-DE" sz="700" b="1" dirty="0">
              <a:solidFill>
                <a:prstClr val="black"/>
              </a:solidFill>
              <a:latin typeface="Times New Roman" panose="02020603050405020304" pitchFamily="18" charset="0"/>
              <a:ea typeface="Meiryo" panose="020B0604030504040204" pitchFamily="34" charset="-128"/>
              <a:cs typeface="Times New Roman" panose="02020603050405020304" pitchFamily="18" charset="0"/>
            </a:endParaRPr>
          </a:p>
        </p:txBody>
      </p:sp>
      <p:sp>
        <p:nvSpPr>
          <p:cNvPr id="21" name="Rechteck 60">
            <a:extLst>
              <a:ext uri="{FF2B5EF4-FFF2-40B4-BE49-F238E27FC236}">
                <a16:creationId xmlns:a16="http://schemas.microsoft.com/office/drawing/2014/main" id="{73BE2B6A-EB55-EC12-6023-8CA28EEB5D26}"/>
              </a:ext>
            </a:extLst>
          </p:cNvPr>
          <p:cNvSpPr/>
          <p:nvPr/>
        </p:nvSpPr>
        <p:spPr bwMode="auto">
          <a:xfrm>
            <a:off x="2610855" y="3914571"/>
            <a:ext cx="3486931" cy="953822"/>
          </a:xfrm>
          <a:prstGeom prst="rect">
            <a:avLst/>
          </a:prstGeom>
          <a:noFill/>
          <a:ln w="9525">
            <a:noFill/>
            <a:miter lim="800000"/>
            <a:headEnd/>
            <a:tailEnd/>
          </a:ln>
          <a:effectLst/>
        </p:spPr>
        <p:txBody>
          <a:bodyPr wrap="square" lIns="91440" tIns="45720" rIns="91440" bIns="45720" numCol="2" spcCol="216000" rtlCol="0" anchor="t"/>
          <a:lstStyle/>
          <a:p>
            <a:pPr defTabSz="457189"/>
            <a:endParaRPr lang="de-DE" sz="700" b="1">
              <a:solidFill>
                <a:prstClr val="black"/>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id="{6666E5CC-1BE8-71E3-5B2F-0BCD280535AE}"/>
              </a:ext>
            </a:extLst>
          </p:cNvPr>
          <p:cNvSpPr/>
          <p:nvPr/>
        </p:nvSpPr>
        <p:spPr>
          <a:xfrm rot="16200000">
            <a:off x="-1021040" y="2096397"/>
            <a:ext cx="2550389" cy="25196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200" dirty="0">
                <a:solidFill>
                  <a:prstClr val="black"/>
                </a:solidFill>
                <a:latin typeface="Calibri"/>
              </a:rPr>
              <a:t>1P</a:t>
            </a:r>
          </a:p>
        </p:txBody>
      </p:sp>
      <p:sp>
        <p:nvSpPr>
          <p:cNvPr id="24" name="Rectangle 23">
            <a:extLst>
              <a:ext uri="{FF2B5EF4-FFF2-40B4-BE49-F238E27FC236}">
                <a16:creationId xmlns:a16="http://schemas.microsoft.com/office/drawing/2014/main" id="{8D8F4352-04E8-7BF9-D11F-C5DD9BA1F42C}"/>
              </a:ext>
            </a:extLst>
          </p:cNvPr>
          <p:cNvSpPr/>
          <p:nvPr/>
        </p:nvSpPr>
        <p:spPr>
          <a:xfrm rot="16200000">
            <a:off x="-305476" y="4066517"/>
            <a:ext cx="1111834" cy="25196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200">
                <a:solidFill>
                  <a:prstClr val="black"/>
                </a:solidFill>
                <a:latin typeface="Calibri"/>
              </a:rPr>
              <a:t>3P</a:t>
            </a:r>
          </a:p>
        </p:txBody>
      </p:sp>
      <p:sp>
        <p:nvSpPr>
          <p:cNvPr id="25" name="TextBox 24">
            <a:extLst>
              <a:ext uri="{FF2B5EF4-FFF2-40B4-BE49-F238E27FC236}">
                <a16:creationId xmlns:a16="http://schemas.microsoft.com/office/drawing/2014/main" id="{385475A7-79D8-607E-B60E-76C02F99A5F1}"/>
              </a:ext>
            </a:extLst>
          </p:cNvPr>
          <p:cNvSpPr txBox="1"/>
          <p:nvPr/>
        </p:nvSpPr>
        <p:spPr>
          <a:xfrm>
            <a:off x="7217908" y="985917"/>
            <a:ext cx="1445765" cy="3897221"/>
          </a:xfrm>
          <a:prstGeom prst="rect">
            <a:avLst/>
          </a:prstGeom>
          <a:solidFill>
            <a:schemeClr val="bg1">
              <a:lumMod val="85000"/>
            </a:schemeClr>
          </a:solidFill>
        </p:spPr>
        <p:txBody>
          <a:bodyPr wrap="square" rtlCol="0">
            <a:spAutoFit/>
          </a:bodyPr>
          <a:lstStyle/>
          <a:p>
            <a:pPr algn="ctr" defTabSz="457189"/>
            <a:r>
              <a:rPr sz="1050" b="1" dirty="0">
                <a:solidFill>
                  <a:prstClr val="black"/>
                </a:solidFill>
                <a:latin typeface="Calibri"/>
              </a:rPr>
              <a:t>Best Mono +</a:t>
            </a:r>
            <a:endParaRPr lang="en-CA" sz="1050" b="1" dirty="0">
              <a:solidFill>
                <a:prstClr val="black"/>
              </a:solidFill>
              <a:latin typeface="Calibri"/>
            </a:endParaRPr>
          </a:p>
          <a:p>
            <a:pPr algn="ctr" defTabSz="457189"/>
            <a:endParaRPr sz="1050" b="1" dirty="0">
              <a:solidFill>
                <a:prstClr val="black"/>
              </a:solidFill>
              <a:latin typeface="Calibri"/>
            </a:endParaRPr>
          </a:p>
          <a:p>
            <a:pPr defTabSz="685800"/>
            <a:r>
              <a:rPr lang="en-CA" sz="825" dirty="0">
                <a:solidFill>
                  <a:prstClr val="black"/>
                </a:solidFill>
                <a:latin typeface="Calibri"/>
              </a:rPr>
              <a:t>J&amp;J </a:t>
            </a:r>
            <a:r>
              <a:rPr lang="en-CA" sz="825" dirty="0" err="1">
                <a:solidFill>
                  <a:prstClr val="black"/>
                </a:solidFill>
                <a:latin typeface="Calibri"/>
              </a:rPr>
              <a:t>Eyehance</a:t>
            </a:r>
            <a:endParaRPr lang="en-CA" sz="825" dirty="0">
              <a:solidFill>
                <a:prstClr val="black"/>
              </a:solidFill>
              <a:latin typeface="Calibri"/>
            </a:endParaRPr>
          </a:p>
          <a:p>
            <a:pPr marL="128588" indent="-128588" defTabSz="685800">
              <a:buFont typeface="Arial" panose="020B0604020202020204" pitchFamily="34" charset="0"/>
              <a:buChar char="•"/>
            </a:pPr>
            <a:r>
              <a:rPr lang="en-US" sz="825" dirty="0">
                <a:solidFill>
                  <a:prstClr val="black"/>
                </a:solidFill>
                <a:latin typeface="Calibri"/>
              </a:rPr>
              <a:t>UVN: €135,33</a:t>
            </a:r>
          </a:p>
          <a:p>
            <a:pPr marL="128588" indent="-128588" defTabSz="685800">
              <a:buFont typeface="Arial" panose="020B0604020202020204" pitchFamily="34" charset="0"/>
              <a:buChar char="•"/>
            </a:pPr>
            <a:endParaRPr lang="en-US" sz="825" dirty="0">
              <a:solidFill>
                <a:prstClr val="black"/>
              </a:solidFill>
              <a:latin typeface="Calibri"/>
            </a:endParaRPr>
          </a:p>
          <a:p>
            <a:pPr defTabSz="685800"/>
            <a:r>
              <a:rPr lang="en-CA" sz="825" b="1" dirty="0" err="1">
                <a:solidFill>
                  <a:prstClr val="black"/>
                </a:solidFill>
              </a:rPr>
              <a:t>Teleon</a:t>
            </a:r>
            <a:r>
              <a:rPr lang="en-CA" sz="825" dirty="0">
                <a:solidFill>
                  <a:prstClr val="black"/>
                </a:solidFill>
              </a:rPr>
              <a:t> </a:t>
            </a:r>
            <a:r>
              <a:rPr lang="en-CA" sz="825" dirty="0" err="1">
                <a:solidFill>
                  <a:prstClr val="black"/>
                </a:solidFill>
              </a:rPr>
              <a:t>Acunex</a:t>
            </a:r>
            <a:r>
              <a:rPr lang="en-CA" sz="825" dirty="0">
                <a:solidFill>
                  <a:prstClr val="black"/>
                </a:solidFill>
              </a:rPr>
              <a:t> Quantum (incl. injector) (Hydrophobic, yellow filter, </a:t>
            </a:r>
            <a:r>
              <a:rPr lang="en-CA" sz="825" dirty="0" err="1">
                <a:solidFill>
                  <a:prstClr val="black"/>
                </a:solidFill>
              </a:rPr>
              <a:t>monofocal</a:t>
            </a:r>
            <a:r>
              <a:rPr lang="en-CA" sz="825" dirty="0">
                <a:solidFill>
                  <a:prstClr val="black"/>
                </a:solidFill>
              </a:rPr>
              <a:t>)</a:t>
            </a:r>
          </a:p>
          <a:p>
            <a:pPr marL="128588" indent="-128588" defTabSz="685800">
              <a:buFont typeface="Arial" panose="020B0604020202020204" pitchFamily="34" charset="0"/>
              <a:buChar char="•"/>
            </a:pPr>
            <a:r>
              <a:rPr lang="en-CA" sz="825" dirty="0" err="1">
                <a:solidFill>
                  <a:prstClr val="black"/>
                </a:solidFill>
              </a:rPr>
              <a:t>Karviná</a:t>
            </a:r>
            <a:r>
              <a:rPr lang="en-CA" sz="825" dirty="0">
                <a:solidFill>
                  <a:prstClr val="black"/>
                </a:solidFill>
              </a:rPr>
              <a:t>: €189,21</a:t>
            </a: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marL="128588" indent="-128588" defTabSz="685800">
              <a:buFont typeface="Arial" panose="020B0604020202020204" pitchFamily="34" charset="0"/>
              <a:buChar char="•"/>
            </a:pPr>
            <a:endParaRPr lang="en-CA" sz="825" dirty="0">
              <a:solidFill>
                <a:prstClr val="black"/>
              </a:solidFill>
            </a:endParaRPr>
          </a:p>
          <a:p>
            <a:pPr defTabSz="685800"/>
            <a:r>
              <a:rPr lang="en-CA" sz="1050" b="1" dirty="0">
                <a:solidFill>
                  <a:srgbClr val="C0504D"/>
                </a:solidFill>
                <a:highlight>
                  <a:srgbClr val="FFFF00"/>
                </a:highlight>
              </a:rPr>
              <a:t>**</a:t>
            </a:r>
            <a:r>
              <a:rPr lang="en-CA" sz="1050" b="1" dirty="0" err="1">
                <a:solidFill>
                  <a:srgbClr val="C0504D"/>
                </a:solidFill>
                <a:highlight>
                  <a:srgbClr val="FFFF00"/>
                </a:highlight>
              </a:rPr>
              <a:t>HOYAVivinex</a:t>
            </a:r>
            <a:r>
              <a:rPr lang="en-CA" sz="1050" b="1" dirty="0">
                <a:solidFill>
                  <a:srgbClr val="C0504D"/>
                </a:solidFill>
                <a:highlight>
                  <a:srgbClr val="FFFF00"/>
                </a:highlight>
              </a:rPr>
              <a:t> </a:t>
            </a:r>
            <a:r>
              <a:rPr lang="en-CA" sz="1050" b="1" dirty="0">
                <a:solidFill>
                  <a:srgbClr val="C80000"/>
                </a:solidFill>
                <a:highlight>
                  <a:srgbClr val="FFFF00"/>
                </a:highlight>
              </a:rPr>
              <a:t>Impress** </a:t>
            </a:r>
            <a:r>
              <a:rPr lang="en-CA" sz="1050" b="1" dirty="0">
                <a:solidFill>
                  <a:srgbClr val="C0504D"/>
                </a:solidFill>
                <a:highlight>
                  <a:srgbClr val="FFFF00"/>
                </a:highlight>
              </a:rPr>
              <a:t>€140,00 </a:t>
            </a:r>
          </a:p>
          <a:p>
            <a:pPr defTabSz="685800"/>
            <a:endParaRPr lang="en-CA" sz="825" dirty="0">
              <a:solidFill>
                <a:prstClr val="black"/>
              </a:solidFill>
            </a:endParaRPr>
          </a:p>
          <a:p>
            <a:pPr defTabSz="685800"/>
            <a:endParaRPr lang="en-US" sz="825" dirty="0">
              <a:solidFill>
                <a:prstClr val="black"/>
              </a:solidFill>
              <a:latin typeface="Calibri"/>
            </a:endParaRPr>
          </a:p>
          <a:p>
            <a:pPr defTabSz="685800"/>
            <a:endParaRPr lang="en-CA" sz="825" dirty="0">
              <a:solidFill>
                <a:prstClr val="black"/>
              </a:solidFill>
              <a:latin typeface="Calibri"/>
            </a:endParaRPr>
          </a:p>
        </p:txBody>
      </p:sp>
      <p:sp>
        <p:nvSpPr>
          <p:cNvPr id="26" name="TextBox 25">
            <a:extLst>
              <a:ext uri="{FF2B5EF4-FFF2-40B4-BE49-F238E27FC236}">
                <a16:creationId xmlns:a16="http://schemas.microsoft.com/office/drawing/2014/main" id="{404603CE-A53B-9749-B882-D30857519F7C}"/>
              </a:ext>
            </a:extLst>
          </p:cNvPr>
          <p:cNvSpPr txBox="1"/>
          <p:nvPr/>
        </p:nvSpPr>
        <p:spPr>
          <a:xfrm>
            <a:off x="4700791" y="968605"/>
            <a:ext cx="2160000" cy="4166525"/>
          </a:xfrm>
          <a:prstGeom prst="rect">
            <a:avLst/>
          </a:prstGeom>
          <a:solidFill>
            <a:schemeClr val="accent3">
              <a:lumMod val="40000"/>
              <a:lumOff val="60000"/>
            </a:schemeClr>
          </a:solidFill>
        </p:spPr>
        <p:txBody>
          <a:bodyPr wrap="square" rtlCol="0">
            <a:spAutoFit/>
          </a:bodyPr>
          <a:lstStyle/>
          <a:p>
            <a:pPr algn="ctr" defTabSz="457189"/>
            <a:r>
              <a:rPr sz="1050" b="1" dirty="0">
                <a:solidFill>
                  <a:prstClr val="black"/>
                </a:solidFill>
                <a:latin typeface="Calibri"/>
              </a:rPr>
              <a:t>Best Mono</a:t>
            </a:r>
            <a:endParaRPr lang="en-CA" sz="1050" b="1" dirty="0">
              <a:solidFill>
                <a:prstClr val="black"/>
              </a:solidFill>
              <a:latin typeface="Calibri"/>
            </a:endParaRPr>
          </a:p>
          <a:p>
            <a:pPr algn="ctr" defTabSz="457189"/>
            <a:endParaRPr sz="1050" b="1" dirty="0">
              <a:solidFill>
                <a:prstClr val="black"/>
              </a:solidFill>
              <a:latin typeface="Calibri"/>
            </a:endParaRPr>
          </a:p>
          <a:p>
            <a:pPr defTabSz="685800"/>
            <a:r>
              <a:rPr lang="en-CA" sz="825" b="1" dirty="0">
                <a:solidFill>
                  <a:prstClr val="black"/>
                </a:solidFill>
              </a:rPr>
              <a:t>Alcon</a:t>
            </a:r>
            <a:r>
              <a:rPr lang="en-CA" sz="825" dirty="0">
                <a:solidFill>
                  <a:prstClr val="black"/>
                </a:solidFill>
              </a:rPr>
              <a:t> </a:t>
            </a:r>
            <a:r>
              <a:rPr lang="en-CA" sz="825" dirty="0" err="1">
                <a:solidFill>
                  <a:prstClr val="black"/>
                </a:solidFill>
              </a:rPr>
              <a:t>Clareon</a:t>
            </a:r>
            <a:r>
              <a:rPr lang="en-CA" sz="825" dirty="0">
                <a:solidFill>
                  <a:prstClr val="black"/>
                </a:solidFill>
              </a:rPr>
              <a:t> / (CNA0T0)  - manually loaded (Hydrophobic, </a:t>
            </a:r>
            <a:r>
              <a:rPr lang="en-CA" sz="825" dirty="0" err="1">
                <a:solidFill>
                  <a:prstClr val="black"/>
                </a:solidFill>
              </a:rPr>
              <a:t>monofocal</a:t>
            </a:r>
            <a:r>
              <a:rPr lang="en-CA" sz="825" dirty="0">
                <a:solidFill>
                  <a:prstClr val="black"/>
                </a:solidFill>
              </a:rPr>
              <a:t>)</a:t>
            </a:r>
          </a:p>
          <a:p>
            <a:pPr marL="128588" indent="-128588" defTabSz="685800">
              <a:buFont typeface="Arial" panose="020B0604020202020204" pitchFamily="34" charset="0"/>
              <a:buChar char="•"/>
            </a:pPr>
            <a:r>
              <a:rPr lang="en-CA" sz="825" dirty="0">
                <a:solidFill>
                  <a:prstClr val="black"/>
                </a:solidFill>
              </a:rPr>
              <a:t>ÚVN: €121,60 – with </a:t>
            </a:r>
            <a:r>
              <a:rPr lang="en-CA" sz="825" dirty="0" err="1">
                <a:solidFill>
                  <a:prstClr val="black"/>
                </a:solidFill>
              </a:rPr>
              <a:t>AutonoMe</a:t>
            </a:r>
            <a:r>
              <a:rPr lang="en-CA" sz="825" dirty="0">
                <a:solidFill>
                  <a:prstClr val="black"/>
                </a:solidFill>
              </a:rPr>
              <a:t> inj.</a:t>
            </a:r>
          </a:p>
          <a:p>
            <a:pPr marL="128588" indent="-128588" defTabSz="685800">
              <a:buFont typeface="Arial" panose="020B0604020202020204" pitchFamily="34" charset="0"/>
              <a:buChar char="•"/>
            </a:pPr>
            <a:r>
              <a:rPr lang="en-CA" sz="825" dirty="0" err="1">
                <a:solidFill>
                  <a:prstClr val="black"/>
                </a:solidFill>
              </a:rPr>
              <a:t>Lexum</a:t>
            </a:r>
            <a:r>
              <a:rPr lang="en-CA" sz="825" dirty="0">
                <a:solidFill>
                  <a:prstClr val="black"/>
                </a:solidFill>
              </a:rPr>
              <a:t>: €74,20</a:t>
            </a:r>
          </a:p>
          <a:p>
            <a:pPr marL="128588" indent="-128588" defTabSz="685800">
              <a:buFont typeface="Arial" panose="020B0604020202020204" pitchFamily="34" charset="0"/>
              <a:buChar char="•"/>
            </a:pPr>
            <a:endParaRPr lang="en-CA" sz="825" dirty="0">
              <a:solidFill>
                <a:prstClr val="black"/>
              </a:solidFill>
              <a:latin typeface="Calibri"/>
            </a:endParaRPr>
          </a:p>
          <a:p>
            <a:pPr defTabSz="685800"/>
            <a:r>
              <a:rPr lang="en-CA" sz="825" b="1" dirty="0">
                <a:solidFill>
                  <a:prstClr val="black"/>
                </a:solidFill>
                <a:latin typeface="Calibri"/>
              </a:rPr>
              <a:t>Alcon</a:t>
            </a:r>
            <a:r>
              <a:rPr lang="en-CA" sz="825" dirty="0">
                <a:solidFill>
                  <a:prstClr val="black"/>
                </a:solidFill>
                <a:latin typeface="Calibri"/>
              </a:rPr>
              <a:t> </a:t>
            </a:r>
            <a:r>
              <a:rPr lang="en-CA" sz="825" dirty="0" err="1">
                <a:solidFill>
                  <a:prstClr val="black"/>
                </a:solidFill>
                <a:latin typeface="Calibri"/>
              </a:rPr>
              <a:t>Clareon</a:t>
            </a:r>
            <a:r>
              <a:rPr lang="en-CA" sz="825" dirty="0">
                <a:solidFill>
                  <a:prstClr val="black"/>
                </a:solidFill>
                <a:latin typeface="Calibri"/>
              </a:rPr>
              <a:t> / (SY60WF) </a:t>
            </a:r>
            <a:r>
              <a:rPr lang="en-CA" sz="825" dirty="0" err="1">
                <a:solidFill>
                  <a:prstClr val="black"/>
                </a:solidFill>
                <a:latin typeface="Calibri"/>
              </a:rPr>
              <a:t>autonoMe</a:t>
            </a:r>
            <a:r>
              <a:rPr lang="en-CA" sz="825" dirty="0">
                <a:solidFill>
                  <a:prstClr val="black"/>
                </a:solidFill>
                <a:latin typeface="Calibri"/>
              </a:rPr>
              <a:t> injector (Hydrophobic, </a:t>
            </a:r>
            <a:r>
              <a:rPr lang="en-CA" sz="825" dirty="0" err="1">
                <a:solidFill>
                  <a:prstClr val="black"/>
                </a:solidFill>
                <a:latin typeface="Calibri"/>
              </a:rPr>
              <a:t>monofocal</a:t>
            </a:r>
            <a:r>
              <a:rPr lang="en-CA" sz="825" dirty="0">
                <a:solidFill>
                  <a:prstClr val="black"/>
                </a:solidFill>
                <a:latin typeface="Calibri"/>
              </a:rPr>
              <a:t>)</a:t>
            </a:r>
          </a:p>
          <a:p>
            <a:pPr marL="128588" indent="-128588" defTabSz="685800">
              <a:buFont typeface="Arial" panose="020B0604020202020204" pitchFamily="34" charset="0"/>
              <a:buChar char="•"/>
            </a:pPr>
            <a:r>
              <a:rPr lang="en-CA" sz="825" dirty="0">
                <a:solidFill>
                  <a:prstClr val="black"/>
                </a:solidFill>
                <a:latin typeface="Calibri"/>
              </a:rPr>
              <a:t>   FN Olomouc: €131,91 – lens only, Monarch </a:t>
            </a:r>
            <a:r>
              <a:rPr lang="en-CA" sz="825" dirty="0" err="1">
                <a:solidFill>
                  <a:prstClr val="black"/>
                </a:solidFill>
                <a:latin typeface="Calibri"/>
              </a:rPr>
              <a:t>inj</a:t>
            </a: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defTabSz="685800"/>
            <a:r>
              <a:rPr lang="en-CA" sz="825" b="1" dirty="0">
                <a:solidFill>
                  <a:prstClr val="black"/>
                </a:solidFill>
              </a:rPr>
              <a:t>J&amp;J </a:t>
            </a:r>
            <a:r>
              <a:rPr lang="en-CA" sz="825" dirty="0" err="1">
                <a:solidFill>
                  <a:prstClr val="black"/>
                </a:solidFill>
              </a:rPr>
              <a:t>Tecnic</a:t>
            </a:r>
            <a:r>
              <a:rPr lang="en-CA" sz="825" dirty="0">
                <a:solidFill>
                  <a:prstClr val="black"/>
                </a:solidFill>
              </a:rPr>
              <a:t> </a:t>
            </a:r>
            <a:r>
              <a:rPr lang="en-CA" sz="825" dirty="0" err="1">
                <a:solidFill>
                  <a:prstClr val="black"/>
                </a:solidFill>
              </a:rPr>
              <a:t>Optiblue</a:t>
            </a:r>
            <a:r>
              <a:rPr lang="en-CA" sz="825" dirty="0">
                <a:solidFill>
                  <a:prstClr val="black"/>
                </a:solidFill>
              </a:rPr>
              <a:t> (Hydrophobic, </a:t>
            </a:r>
            <a:r>
              <a:rPr lang="en-CA" sz="825" dirty="0" err="1">
                <a:solidFill>
                  <a:prstClr val="black"/>
                </a:solidFill>
              </a:rPr>
              <a:t>monofocal</a:t>
            </a:r>
            <a:r>
              <a:rPr lang="en-CA" sz="825" dirty="0">
                <a:solidFill>
                  <a:prstClr val="black"/>
                </a:solidFill>
              </a:rPr>
              <a:t>, yellow filter)</a:t>
            </a:r>
          </a:p>
          <a:p>
            <a:pPr marL="128588" indent="-128588" defTabSz="685800">
              <a:buFont typeface="Arial" panose="020B0604020202020204" pitchFamily="34" charset="0"/>
              <a:buChar char="•"/>
            </a:pPr>
            <a:r>
              <a:rPr lang="en-CA" sz="825" dirty="0">
                <a:solidFill>
                  <a:prstClr val="black"/>
                </a:solidFill>
              </a:rPr>
              <a:t>VFN: €135,29</a:t>
            </a:r>
          </a:p>
          <a:p>
            <a:pPr defTabSz="685800"/>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marL="128588" indent="-128588" defTabSz="685800">
              <a:buFont typeface="Arial" panose="020B0604020202020204" pitchFamily="34" charset="0"/>
              <a:buChar char="•"/>
            </a:pPr>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marL="128588" indent="-128588" defTabSz="685800">
              <a:buFont typeface="Arial" panose="020B0604020202020204" pitchFamily="34" charset="0"/>
              <a:buChar char="•"/>
            </a:pPr>
            <a:endParaRPr lang="en-CA" sz="1050" dirty="0">
              <a:solidFill>
                <a:prstClr val="black"/>
              </a:solidFill>
              <a:latin typeface="Calibri"/>
            </a:endParaRPr>
          </a:p>
          <a:p>
            <a:pPr defTabSz="685800"/>
            <a:r>
              <a:rPr lang="en-CA" sz="1050" b="1" dirty="0">
                <a:solidFill>
                  <a:srgbClr val="C80000"/>
                </a:solidFill>
                <a:highlight>
                  <a:srgbClr val="FFFF00"/>
                </a:highlight>
              </a:rPr>
              <a:t>**</a:t>
            </a:r>
            <a:r>
              <a:rPr lang="en-CA" sz="1050" b="1" dirty="0" err="1">
                <a:solidFill>
                  <a:srgbClr val="C80000"/>
                </a:solidFill>
                <a:highlight>
                  <a:srgbClr val="FFFF00"/>
                </a:highlight>
              </a:rPr>
              <a:t>HOYAVivinex</a:t>
            </a:r>
            <a:r>
              <a:rPr lang="en-CA" sz="1050" b="1" dirty="0">
                <a:solidFill>
                  <a:srgbClr val="C80000"/>
                </a:solidFill>
                <a:highlight>
                  <a:srgbClr val="FFFF00"/>
                </a:highlight>
              </a:rPr>
              <a:t> </a:t>
            </a:r>
            <a:r>
              <a:rPr lang="en-CA" sz="1050" b="1" dirty="0">
                <a:solidFill>
                  <a:srgbClr val="C0504D"/>
                </a:solidFill>
                <a:highlight>
                  <a:srgbClr val="FFFF00"/>
                </a:highlight>
              </a:rPr>
              <a:t> </a:t>
            </a:r>
            <a:r>
              <a:rPr lang="en-CA" sz="1050" b="1" dirty="0" err="1">
                <a:solidFill>
                  <a:srgbClr val="C0504D"/>
                </a:solidFill>
                <a:highlight>
                  <a:srgbClr val="FFFF00"/>
                </a:highlight>
              </a:rPr>
              <a:t>mSert</a:t>
            </a:r>
            <a:r>
              <a:rPr lang="en-CA" sz="1050" b="1" dirty="0">
                <a:solidFill>
                  <a:srgbClr val="C0504D"/>
                </a:solidFill>
                <a:highlight>
                  <a:srgbClr val="FFFF00"/>
                </a:highlight>
              </a:rPr>
              <a:t> * €1</a:t>
            </a:r>
            <a:r>
              <a:rPr lang="cs-CZ" sz="1050" b="1" dirty="0">
                <a:solidFill>
                  <a:srgbClr val="C0504D"/>
                </a:solidFill>
                <a:highlight>
                  <a:srgbClr val="FFFF00"/>
                </a:highlight>
              </a:rPr>
              <a:t>3</a:t>
            </a:r>
            <a:r>
              <a:rPr lang="en-CA" sz="1050" b="1" dirty="0">
                <a:solidFill>
                  <a:srgbClr val="C0504D"/>
                </a:solidFill>
                <a:highlight>
                  <a:srgbClr val="FFFF00"/>
                </a:highlight>
              </a:rPr>
              <a:t>0,00</a:t>
            </a:r>
            <a:endParaRPr lang="en-CA" sz="825" b="1" dirty="0">
              <a:solidFill>
                <a:srgbClr val="C0504D"/>
              </a:solidFill>
              <a:highlight>
                <a:srgbClr val="FFFF00"/>
              </a:highlight>
            </a:endParaRPr>
          </a:p>
          <a:p>
            <a:pPr defTabSz="685800"/>
            <a:endParaRPr lang="en-CA" sz="825" dirty="0">
              <a:solidFill>
                <a:prstClr val="black"/>
              </a:solidFill>
              <a:latin typeface="Calibri"/>
            </a:endParaRPr>
          </a:p>
          <a:p>
            <a:pPr defTabSz="685800"/>
            <a:endParaRPr lang="en-CA" sz="825" dirty="0">
              <a:solidFill>
                <a:prstClr val="black"/>
              </a:solidFill>
              <a:highlight>
                <a:srgbClr val="FFFF00"/>
              </a:highlight>
              <a:latin typeface="Calibri"/>
            </a:endParaRPr>
          </a:p>
          <a:p>
            <a:pPr defTabSz="685800"/>
            <a:endParaRPr lang="en-CA" sz="825" b="1" dirty="0">
              <a:solidFill>
                <a:srgbClr val="C0504D"/>
              </a:solidFill>
              <a:highlight>
                <a:srgbClr val="FFFF00"/>
              </a:highlight>
              <a:latin typeface="Calibri"/>
            </a:endParaRPr>
          </a:p>
          <a:p>
            <a:pPr defTabSz="685800"/>
            <a:endParaRPr sz="825" dirty="0">
              <a:solidFill>
                <a:prstClr val="black"/>
              </a:solidFill>
              <a:latin typeface="Calibri"/>
            </a:endParaRPr>
          </a:p>
        </p:txBody>
      </p:sp>
      <p:sp>
        <p:nvSpPr>
          <p:cNvPr id="27" name="TextBox 26">
            <a:extLst>
              <a:ext uri="{FF2B5EF4-FFF2-40B4-BE49-F238E27FC236}">
                <a16:creationId xmlns:a16="http://schemas.microsoft.com/office/drawing/2014/main" id="{D6294F20-0AAC-DB96-7456-3CB5F48DB8BD}"/>
              </a:ext>
            </a:extLst>
          </p:cNvPr>
          <p:cNvSpPr txBox="1"/>
          <p:nvPr/>
        </p:nvSpPr>
        <p:spPr>
          <a:xfrm>
            <a:off x="2540791" y="960756"/>
            <a:ext cx="2160000" cy="4131900"/>
          </a:xfrm>
          <a:prstGeom prst="rect">
            <a:avLst/>
          </a:prstGeom>
          <a:solidFill>
            <a:srgbClr val="FFFFCC"/>
          </a:solidFill>
        </p:spPr>
        <p:txBody>
          <a:bodyPr wrap="square" rtlCol="0">
            <a:spAutoFit/>
          </a:bodyPr>
          <a:lstStyle/>
          <a:p>
            <a:pPr algn="ctr" defTabSz="457189"/>
            <a:r>
              <a:rPr sz="1050" b="1" dirty="0">
                <a:solidFill>
                  <a:prstClr val="black"/>
                </a:solidFill>
                <a:latin typeface="Calibri"/>
              </a:rPr>
              <a:t>Better Mono</a:t>
            </a:r>
            <a:endParaRPr lang="en-CA" sz="1050" b="1" dirty="0">
              <a:solidFill>
                <a:prstClr val="black"/>
              </a:solidFill>
              <a:latin typeface="Calibri"/>
            </a:endParaRPr>
          </a:p>
          <a:p>
            <a:pPr algn="ctr" defTabSz="457189"/>
            <a:endParaRPr sz="1050" b="1" dirty="0">
              <a:solidFill>
                <a:prstClr val="black"/>
              </a:solidFill>
              <a:latin typeface="Calibri"/>
            </a:endParaRPr>
          </a:p>
          <a:p>
            <a:pPr defTabSz="685800"/>
            <a:endParaRPr lang="en-CA" sz="825" dirty="0">
              <a:solidFill>
                <a:prstClr val="black"/>
              </a:solidFill>
              <a:latin typeface="Calibri"/>
            </a:endParaRPr>
          </a:p>
          <a:p>
            <a:pPr defTabSz="685800"/>
            <a:r>
              <a:rPr lang="en-CA" sz="825" b="1" dirty="0">
                <a:solidFill>
                  <a:prstClr val="black"/>
                </a:solidFill>
                <a:latin typeface="Calibri"/>
              </a:rPr>
              <a:t>Alcon</a:t>
            </a:r>
            <a:r>
              <a:rPr lang="en-CA" sz="825" dirty="0">
                <a:solidFill>
                  <a:prstClr val="black"/>
                </a:solidFill>
                <a:latin typeface="Calibri"/>
              </a:rPr>
              <a:t> </a:t>
            </a:r>
            <a:r>
              <a:rPr lang="en-CA" sz="825" dirty="0" err="1">
                <a:solidFill>
                  <a:prstClr val="black"/>
                </a:solidFill>
                <a:latin typeface="Calibri"/>
              </a:rPr>
              <a:t>AcrySof</a:t>
            </a:r>
            <a:r>
              <a:rPr lang="en-CA" sz="825" dirty="0">
                <a:solidFill>
                  <a:prstClr val="black"/>
                </a:solidFill>
                <a:latin typeface="Calibri"/>
              </a:rPr>
              <a:t> IQ with UltraSert (Mono </a:t>
            </a:r>
            <a:r>
              <a:rPr lang="en-CA" sz="825" dirty="0" err="1">
                <a:solidFill>
                  <a:prstClr val="black"/>
                </a:solidFill>
                <a:latin typeface="Calibri"/>
              </a:rPr>
              <a:t>Asph</a:t>
            </a:r>
            <a:r>
              <a:rPr lang="en-CA" sz="825" dirty="0">
                <a:solidFill>
                  <a:prstClr val="black"/>
                </a:solidFill>
                <a:latin typeface="Calibri"/>
              </a:rPr>
              <a:t> )</a:t>
            </a:r>
          </a:p>
          <a:p>
            <a:pPr marL="128588" indent="-128588" defTabSz="685800">
              <a:buFont typeface="Arial" panose="020B0604020202020204" pitchFamily="34" charset="0"/>
              <a:buChar char="•"/>
            </a:pPr>
            <a:r>
              <a:rPr lang="en-CA" sz="825" dirty="0">
                <a:solidFill>
                  <a:prstClr val="black"/>
                </a:solidFill>
                <a:latin typeface="Calibri"/>
              </a:rPr>
              <a:t>Tana: €115,42</a:t>
            </a:r>
          </a:p>
          <a:p>
            <a:pPr defTabSz="685800"/>
            <a:endParaRPr lang="en-CA" sz="825" dirty="0">
              <a:solidFill>
                <a:prstClr val="black"/>
              </a:solidFill>
              <a:latin typeface="Calibri"/>
            </a:endParaRPr>
          </a:p>
          <a:p>
            <a:pPr defTabSz="685800"/>
            <a:r>
              <a:rPr lang="en-CA" sz="825" b="1" dirty="0">
                <a:solidFill>
                  <a:prstClr val="black"/>
                </a:solidFill>
              </a:rPr>
              <a:t>Alcon</a:t>
            </a:r>
            <a:r>
              <a:rPr lang="en-CA" sz="825" dirty="0">
                <a:solidFill>
                  <a:prstClr val="black"/>
                </a:solidFill>
              </a:rPr>
              <a:t> </a:t>
            </a:r>
            <a:r>
              <a:rPr lang="en-CA" sz="825" dirty="0" err="1">
                <a:solidFill>
                  <a:prstClr val="black"/>
                </a:solidFill>
              </a:rPr>
              <a:t>Acrysof</a:t>
            </a:r>
            <a:r>
              <a:rPr lang="en-CA" sz="825" dirty="0">
                <a:solidFill>
                  <a:prstClr val="black"/>
                </a:solidFill>
              </a:rPr>
              <a:t> / SN60AT (Hydrophobic, </a:t>
            </a:r>
            <a:r>
              <a:rPr lang="en-CA" sz="825" dirty="0" err="1">
                <a:solidFill>
                  <a:prstClr val="black"/>
                </a:solidFill>
              </a:rPr>
              <a:t>monofocal</a:t>
            </a:r>
            <a:r>
              <a:rPr lang="en-CA" sz="825" dirty="0">
                <a:solidFill>
                  <a:prstClr val="black"/>
                </a:solidFill>
              </a:rPr>
              <a:t>, yellow filter, no injector – reusable Monarch separately)</a:t>
            </a:r>
          </a:p>
          <a:p>
            <a:pPr marL="128588" indent="-128588" defTabSz="685800">
              <a:buFont typeface="Arial" panose="020B0604020202020204" pitchFamily="34" charset="0"/>
              <a:buChar char="•"/>
            </a:pPr>
            <a:r>
              <a:rPr lang="en-CA" sz="825" dirty="0">
                <a:solidFill>
                  <a:prstClr val="black"/>
                </a:solidFill>
              </a:rPr>
              <a:t>FN Olomouc: €86,57</a:t>
            </a:r>
          </a:p>
          <a:p>
            <a:pPr defTabSz="685800"/>
            <a:endParaRPr lang="en-CA" sz="825" dirty="0">
              <a:solidFill>
                <a:prstClr val="black"/>
              </a:solidFill>
              <a:latin typeface="Calibri"/>
            </a:endParaRPr>
          </a:p>
          <a:p>
            <a:pPr defTabSz="685800"/>
            <a:r>
              <a:rPr lang="en-US" sz="825" b="1" dirty="0">
                <a:solidFill>
                  <a:prstClr val="black"/>
                </a:solidFill>
              </a:rPr>
              <a:t>J&amp;J </a:t>
            </a:r>
            <a:r>
              <a:rPr lang="en-US" sz="825" dirty="0" err="1">
                <a:solidFill>
                  <a:prstClr val="black"/>
                </a:solidFill>
              </a:rPr>
              <a:t>Tecnis</a:t>
            </a:r>
            <a:r>
              <a:rPr lang="en-US" sz="825" dirty="0">
                <a:solidFill>
                  <a:prstClr val="black"/>
                </a:solidFill>
              </a:rPr>
              <a:t> with Simplicity (Mono </a:t>
            </a:r>
            <a:r>
              <a:rPr lang="en-US" sz="825" dirty="0" err="1">
                <a:solidFill>
                  <a:prstClr val="black"/>
                </a:solidFill>
              </a:rPr>
              <a:t>Asph</a:t>
            </a:r>
            <a:r>
              <a:rPr lang="en-US" sz="825" dirty="0">
                <a:solidFill>
                  <a:prstClr val="black"/>
                </a:solidFill>
              </a:rPr>
              <a:t> )</a:t>
            </a:r>
          </a:p>
          <a:p>
            <a:pPr defTabSz="685800"/>
            <a:endParaRPr lang="en-US" sz="825" dirty="0">
              <a:solidFill>
                <a:prstClr val="black"/>
              </a:solidFill>
            </a:endParaRPr>
          </a:p>
          <a:p>
            <a:pPr defTabSz="685800"/>
            <a:r>
              <a:rPr lang="en-CA" sz="825" b="1" dirty="0">
                <a:solidFill>
                  <a:prstClr val="black"/>
                </a:solidFill>
              </a:rPr>
              <a:t>B&amp;L </a:t>
            </a:r>
            <a:r>
              <a:rPr lang="en-CA" sz="825" dirty="0" err="1">
                <a:solidFill>
                  <a:prstClr val="black"/>
                </a:solidFill>
              </a:rPr>
              <a:t>Akreos</a:t>
            </a:r>
            <a:r>
              <a:rPr lang="en-CA" sz="825" dirty="0">
                <a:solidFill>
                  <a:prstClr val="black"/>
                </a:solidFill>
              </a:rPr>
              <a:t> / MI60P (Hydrophilic, </a:t>
            </a:r>
            <a:r>
              <a:rPr lang="en-CA" sz="825" dirty="0" err="1">
                <a:solidFill>
                  <a:prstClr val="black"/>
                </a:solidFill>
              </a:rPr>
              <a:t>monofocal</a:t>
            </a:r>
            <a:r>
              <a:rPr lang="en-CA" sz="825" dirty="0">
                <a:solidFill>
                  <a:prstClr val="black"/>
                </a:solidFill>
              </a:rPr>
              <a:t>) – pre-loaded</a:t>
            </a:r>
          </a:p>
          <a:p>
            <a:pPr marL="128588" indent="-128588" defTabSz="685800">
              <a:buFont typeface="Arial" panose="020B0604020202020204" pitchFamily="34" charset="0"/>
              <a:buChar char="•"/>
            </a:pPr>
            <a:r>
              <a:rPr lang="en-CA" sz="825" dirty="0">
                <a:solidFill>
                  <a:prstClr val="black"/>
                </a:solidFill>
              </a:rPr>
              <a:t>FTN: €89,45</a:t>
            </a:r>
          </a:p>
          <a:p>
            <a:pPr defTabSz="685800"/>
            <a:endParaRPr lang="en-CA" sz="825" b="1" dirty="0">
              <a:solidFill>
                <a:prstClr val="black"/>
              </a:solidFill>
              <a:latin typeface="Calibri"/>
            </a:endParaRPr>
          </a:p>
          <a:p>
            <a:pPr defTabSz="685800"/>
            <a:r>
              <a:rPr lang="en-CA" sz="825" b="1" dirty="0">
                <a:solidFill>
                  <a:prstClr val="black"/>
                </a:solidFill>
                <a:latin typeface="Calibri"/>
              </a:rPr>
              <a:t>Rayner</a:t>
            </a:r>
            <a:r>
              <a:rPr lang="en-CA" sz="825" dirty="0">
                <a:solidFill>
                  <a:prstClr val="black"/>
                </a:solidFill>
                <a:latin typeface="Calibri"/>
              </a:rPr>
              <a:t> </a:t>
            </a:r>
            <a:r>
              <a:rPr sz="825" dirty="0" err="1">
                <a:solidFill>
                  <a:prstClr val="black"/>
                </a:solidFill>
                <a:latin typeface="Calibri"/>
              </a:rPr>
              <a:t>RayOne</a:t>
            </a:r>
            <a:r>
              <a:rPr sz="825" dirty="0">
                <a:solidFill>
                  <a:prstClr val="black"/>
                </a:solidFill>
                <a:latin typeface="Calibri"/>
              </a:rPr>
              <a:t> Hydrophobic Aspheric (Hybrid hydrophobic, </a:t>
            </a:r>
            <a:r>
              <a:rPr sz="825" dirty="0" err="1">
                <a:solidFill>
                  <a:prstClr val="black"/>
                </a:solidFill>
                <a:latin typeface="Calibri"/>
              </a:rPr>
              <a:t>monofocal</a:t>
            </a:r>
            <a:r>
              <a:rPr sz="825" dirty="0">
                <a:solidFill>
                  <a:prstClr val="black"/>
                </a:solidFill>
                <a:latin typeface="Calibri"/>
              </a:rPr>
              <a:t>)</a:t>
            </a:r>
          </a:p>
          <a:p>
            <a:pPr marL="128588" indent="-128588" defTabSz="685800">
              <a:buFont typeface="Arial" panose="020B0604020202020204" pitchFamily="34" charset="0"/>
              <a:buChar char="•"/>
            </a:pPr>
            <a:r>
              <a:rPr sz="825" dirty="0" err="1">
                <a:solidFill>
                  <a:prstClr val="black"/>
                </a:solidFill>
                <a:latin typeface="Calibri"/>
              </a:rPr>
              <a:t>Příbram</a:t>
            </a:r>
            <a:r>
              <a:rPr sz="825" dirty="0">
                <a:solidFill>
                  <a:prstClr val="black"/>
                </a:solidFill>
                <a:latin typeface="Calibri"/>
              </a:rPr>
              <a:t>: €103,</a:t>
            </a:r>
            <a:r>
              <a:rPr lang="en-CA" sz="825" dirty="0">
                <a:solidFill>
                  <a:prstClr val="black"/>
                </a:solidFill>
                <a:latin typeface="Calibri"/>
              </a:rPr>
              <a:t>05</a:t>
            </a:r>
          </a:p>
          <a:p>
            <a:pPr marL="128588" indent="-128588" defTabSz="685800">
              <a:buFont typeface="Arial" panose="020B0604020202020204" pitchFamily="34" charset="0"/>
              <a:buChar char="•"/>
            </a:pPr>
            <a:r>
              <a:rPr sz="825" dirty="0">
                <a:solidFill>
                  <a:prstClr val="black"/>
                </a:solidFill>
                <a:latin typeface="Calibri"/>
              </a:rPr>
              <a:t>VFN: €76,</a:t>
            </a:r>
            <a:r>
              <a:rPr lang="en-CA" sz="825" dirty="0">
                <a:solidFill>
                  <a:prstClr val="black"/>
                </a:solidFill>
                <a:latin typeface="Calibri"/>
              </a:rPr>
              <a:t>05</a:t>
            </a:r>
            <a:endParaRPr sz="825" dirty="0">
              <a:solidFill>
                <a:prstClr val="black"/>
              </a:solidFill>
              <a:latin typeface="Calibri"/>
            </a:endParaRPr>
          </a:p>
          <a:p>
            <a:pPr defTabSz="685800"/>
            <a:endParaRPr lang="en-US" sz="825" b="1" dirty="0">
              <a:solidFill>
                <a:srgbClr val="C80000"/>
              </a:solidFill>
              <a:latin typeface="Calibri"/>
            </a:endParaRPr>
          </a:p>
          <a:p>
            <a:pPr defTabSz="685800"/>
            <a:r>
              <a:rPr lang="en-CA" sz="825" b="1" dirty="0" err="1">
                <a:solidFill>
                  <a:prstClr val="black"/>
                </a:solidFill>
              </a:rPr>
              <a:t>Teleon</a:t>
            </a:r>
            <a:r>
              <a:rPr lang="en-CA" sz="825" dirty="0">
                <a:solidFill>
                  <a:prstClr val="black"/>
                </a:solidFill>
              </a:rPr>
              <a:t> Lentis / LS313Y (inc. injector) (Hybrid hydrophobic, </a:t>
            </a:r>
            <a:r>
              <a:rPr lang="en-CA" sz="825" dirty="0" err="1">
                <a:solidFill>
                  <a:prstClr val="black"/>
                </a:solidFill>
              </a:rPr>
              <a:t>monofocal</a:t>
            </a:r>
            <a:r>
              <a:rPr lang="en-CA" sz="825" dirty="0">
                <a:solidFill>
                  <a:prstClr val="black"/>
                </a:solidFill>
              </a:rPr>
              <a:t>)</a:t>
            </a:r>
          </a:p>
          <a:p>
            <a:pPr marL="128588" indent="-128588" defTabSz="685800">
              <a:buFont typeface="Arial" panose="020B0604020202020204" pitchFamily="34" charset="0"/>
              <a:buChar char="•"/>
            </a:pPr>
            <a:r>
              <a:rPr lang="en-CA" sz="825" dirty="0" err="1">
                <a:solidFill>
                  <a:prstClr val="black"/>
                </a:solidFill>
              </a:rPr>
              <a:t>Karviná</a:t>
            </a:r>
            <a:r>
              <a:rPr lang="en-CA" sz="825" dirty="0">
                <a:solidFill>
                  <a:prstClr val="black"/>
                </a:solidFill>
              </a:rPr>
              <a:t>: €137,68</a:t>
            </a:r>
          </a:p>
          <a:p>
            <a:pPr defTabSz="685800"/>
            <a:endParaRPr lang="en-US" sz="825" b="1" dirty="0">
              <a:solidFill>
                <a:srgbClr val="C80000"/>
              </a:solidFill>
              <a:latin typeface="Calibri"/>
            </a:endParaRPr>
          </a:p>
          <a:p>
            <a:pPr defTabSz="685800"/>
            <a:r>
              <a:rPr lang="en-CA" sz="1050" b="1" dirty="0">
                <a:solidFill>
                  <a:srgbClr val="C80000"/>
                </a:solidFill>
                <a:highlight>
                  <a:srgbClr val="FFFF00"/>
                </a:highlight>
              </a:rPr>
              <a:t>**</a:t>
            </a:r>
            <a:r>
              <a:rPr lang="en-CA" sz="1050" b="1" dirty="0" err="1">
                <a:solidFill>
                  <a:srgbClr val="C80000"/>
                </a:solidFill>
                <a:highlight>
                  <a:srgbClr val="FFFF00"/>
                </a:highlight>
              </a:rPr>
              <a:t>HOYAVivinex</a:t>
            </a:r>
            <a:r>
              <a:rPr lang="en-CA" sz="1050" b="1" dirty="0">
                <a:solidFill>
                  <a:srgbClr val="C80000"/>
                </a:solidFill>
                <a:highlight>
                  <a:srgbClr val="FFFF00"/>
                </a:highlight>
              </a:rPr>
              <a:t> </a:t>
            </a:r>
            <a:r>
              <a:rPr lang="en-CA" sz="1050" b="1" dirty="0" err="1">
                <a:solidFill>
                  <a:srgbClr val="C80000"/>
                </a:solidFill>
                <a:highlight>
                  <a:srgbClr val="FFFF00"/>
                </a:highlight>
              </a:rPr>
              <a:t>iSert</a:t>
            </a:r>
            <a:r>
              <a:rPr lang="en-CA" sz="1050" b="1" dirty="0">
                <a:solidFill>
                  <a:srgbClr val="C80000"/>
                </a:solidFill>
                <a:highlight>
                  <a:srgbClr val="FFFF00"/>
                </a:highlight>
              </a:rPr>
              <a:t>** </a:t>
            </a:r>
            <a:r>
              <a:rPr lang="en-CA" sz="1050" b="1" dirty="0">
                <a:solidFill>
                  <a:srgbClr val="C0504D"/>
                </a:solidFill>
                <a:highlight>
                  <a:srgbClr val="FFFF00"/>
                </a:highlight>
              </a:rPr>
              <a:t>€</a:t>
            </a:r>
            <a:r>
              <a:rPr lang="cs-CZ" sz="1050" b="1" dirty="0">
                <a:solidFill>
                  <a:srgbClr val="C0504D"/>
                </a:solidFill>
                <a:highlight>
                  <a:srgbClr val="FFFF00"/>
                </a:highlight>
              </a:rPr>
              <a:t>9</a:t>
            </a:r>
            <a:r>
              <a:rPr lang="en-CA" sz="1050" b="1" dirty="0">
                <a:solidFill>
                  <a:srgbClr val="C0504D"/>
                </a:solidFill>
                <a:highlight>
                  <a:srgbClr val="FFFF00"/>
                </a:highlight>
              </a:rPr>
              <a:t>0,00  </a:t>
            </a:r>
          </a:p>
          <a:p>
            <a:pPr defTabSz="685800"/>
            <a:endParaRPr lang="en-CA" sz="825" b="1" dirty="0">
              <a:solidFill>
                <a:srgbClr val="C0504D"/>
              </a:solidFill>
              <a:highlight>
                <a:srgbClr val="FFFF00"/>
              </a:highlight>
            </a:endParaRPr>
          </a:p>
          <a:p>
            <a:pPr defTabSz="685800"/>
            <a:endParaRPr lang="en-CA" sz="825" b="1" dirty="0">
              <a:solidFill>
                <a:srgbClr val="C0504D"/>
              </a:solidFill>
              <a:highlight>
                <a:srgbClr val="FFFF00"/>
              </a:highlight>
            </a:endParaRPr>
          </a:p>
          <a:p>
            <a:pPr defTabSz="685800"/>
            <a:endParaRPr lang="en-US" sz="825" b="1" dirty="0">
              <a:solidFill>
                <a:srgbClr val="C80000"/>
              </a:solidFill>
              <a:latin typeface="Calibri"/>
            </a:endParaRPr>
          </a:p>
          <a:p>
            <a:pPr defTabSz="685800"/>
            <a:endParaRPr sz="825" b="1" dirty="0">
              <a:solidFill>
                <a:srgbClr val="C80000"/>
              </a:solidFill>
              <a:latin typeface="Calibri"/>
            </a:endParaRPr>
          </a:p>
        </p:txBody>
      </p:sp>
      <p:sp>
        <p:nvSpPr>
          <p:cNvPr id="28" name="TextBox 27">
            <a:extLst>
              <a:ext uri="{FF2B5EF4-FFF2-40B4-BE49-F238E27FC236}">
                <a16:creationId xmlns:a16="http://schemas.microsoft.com/office/drawing/2014/main" id="{1952B2A0-EE42-3503-6CEA-E89AE9D19CC4}"/>
              </a:ext>
            </a:extLst>
          </p:cNvPr>
          <p:cNvSpPr txBox="1"/>
          <p:nvPr/>
        </p:nvSpPr>
        <p:spPr>
          <a:xfrm>
            <a:off x="401965" y="939750"/>
            <a:ext cx="2160000" cy="3935693"/>
          </a:xfrm>
          <a:prstGeom prst="rect">
            <a:avLst/>
          </a:prstGeom>
          <a:solidFill>
            <a:schemeClr val="accent6">
              <a:lumMod val="20000"/>
              <a:lumOff val="80000"/>
            </a:schemeClr>
          </a:solidFill>
        </p:spPr>
        <p:txBody>
          <a:bodyPr wrap="square" rtlCol="0">
            <a:spAutoFit/>
          </a:bodyPr>
          <a:lstStyle/>
          <a:p>
            <a:pPr algn="ctr" defTabSz="457189"/>
            <a:r>
              <a:rPr sz="1050" b="1" dirty="0">
                <a:solidFill>
                  <a:prstClr val="black"/>
                </a:solidFill>
                <a:latin typeface="Calibri"/>
              </a:rPr>
              <a:t>Good Mono</a:t>
            </a:r>
          </a:p>
          <a:p>
            <a:pPr defTabSz="685800"/>
            <a:endParaRPr lang="en-CA" sz="825" b="1" dirty="0">
              <a:solidFill>
                <a:prstClr val="black"/>
              </a:solidFill>
              <a:latin typeface="Calibri"/>
            </a:endParaRPr>
          </a:p>
          <a:p>
            <a:pPr defTabSz="685800"/>
            <a:r>
              <a:rPr lang="en-CA" sz="825" b="1" dirty="0">
                <a:solidFill>
                  <a:prstClr val="black"/>
                </a:solidFill>
                <a:latin typeface="Calibri"/>
              </a:rPr>
              <a:t>Alcon</a:t>
            </a:r>
            <a:r>
              <a:rPr lang="en-CA" sz="825" dirty="0">
                <a:solidFill>
                  <a:prstClr val="black"/>
                </a:solidFill>
                <a:latin typeface="Calibri"/>
              </a:rPr>
              <a:t> </a:t>
            </a:r>
            <a:r>
              <a:rPr lang="en-CA" sz="825" dirty="0" err="1">
                <a:solidFill>
                  <a:prstClr val="black"/>
                </a:solidFill>
                <a:latin typeface="Calibri"/>
              </a:rPr>
              <a:t>Acrysof</a:t>
            </a:r>
            <a:r>
              <a:rPr lang="en-CA" sz="825" dirty="0">
                <a:solidFill>
                  <a:prstClr val="black"/>
                </a:solidFill>
                <a:latin typeface="Calibri"/>
              </a:rPr>
              <a:t> / SA60AT (Hydrophobic, </a:t>
            </a:r>
            <a:r>
              <a:rPr lang="en-CA" sz="825" dirty="0" err="1">
                <a:solidFill>
                  <a:prstClr val="black"/>
                </a:solidFill>
                <a:latin typeface="Calibri"/>
              </a:rPr>
              <a:t>monofocal</a:t>
            </a:r>
            <a:r>
              <a:rPr lang="en-CA" sz="825" dirty="0">
                <a:solidFill>
                  <a:prstClr val="black"/>
                </a:solidFill>
                <a:latin typeface="Calibri"/>
              </a:rPr>
              <a:t>)</a:t>
            </a:r>
          </a:p>
          <a:p>
            <a:pPr marL="128588" indent="-128588" defTabSz="685800">
              <a:buFont typeface="Arial" panose="020B0604020202020204" pitchFamily="34" charset="0"/>
              <a:buChar char="•"/>
            </a:pPr>
            <a:r>
              <a:rPr lang="en-CA" sz="825" dirty="0">
                <a:solidFill>
                  <a:prstClr val="black"/>
                </a:solidFill>
                <a:latin typeface="Calibri"/>
              </a:rPr>
              <a:t>FN Olomouc: €49,47</a:t>
            </a:r>
          </a:p>
          <a:p>
            <a:pPr defTabSz="685800"/>
            <a:endParaRPr lang="en-CA" sz="825" b="1" dirty="0">
              <a:solidFill>
                <a:prstClr val="black"/>
              </a:solidFill>
              <a:latin typeface="Calibri"/>
            </a:endParaRPr>
          </a:p>
          <a:p>
            <a:pPr defTabSz="685800"/>
            <a:r>
              <a:rPr sz="825" b="1" dirty="0">
                <a:solidFill>
                  <a:prstClr val="black"/>
                </a:solidFill>
                <a:latin typeface="Calibri"/>
              </a:rPr>
              <a:t>Rayner</a:t>
            </a:r>
            <a:r>
              <a:rPr sz="825" dirty="0">
                <a:solidFill>
                  <a:prstClr val="black"/>
                </a:solidFill>
                <a:latin typeface="Calibri"/>
              </a:rPr>
              <a:t> (Mono </a:t>
            </a:r>
            <a:r>
              <a:rPr sz="825" dirty="0" err="1">
                <a:solidFill>
                  <a:prstClr val="black"/>
                </a:solidFill>
                <a:latin typeface="Calibri"/>
              </a:rPr>
              <a:t>Asph</a:t>
            </a:r>
            <a:r>
              <a:rPr sz="825" dirty="0">
                <a:solidFill>
                  <a:prstClr val="black"/>
                </a:solidFill>
                <a:latin typeface="Calibri"/>
              </a:rPr>
              <a:t>)</a:t>
            </a:r>
          </a:p>
          <a:p>
            <a:pPr marL="128588" indent="-128588" defTabSz="685800">
              <a:buFont typeface="Arial" panose="020B0604020202020204" pitchFamily="34" charset="0"/>
              <a:buChar char="•"/>
            </a:pPr>
            <a:r>
              <a:rPr sz="825" dirty="0" err="1">
                <a:solidFill>
                  <a:prstClr val="black"/>
                </a:solidFill>
                <a:latin typeface="Calibri"/>
              </a:rPr>
              <a:t>Lexum</a:t>
            </a:r>
            <a:r>
              <a:rPr sz="825" dirty="0">
                <a:solidFill>
                  <a:prstClr val="black"/>
                </a:solidFill>
                <a:latin typeface="Calibri"/>
              </a:rPr>
              <a:t>: €41,</a:t>
            </a:r>
            <a:r>
              <a:rPr lang="en-CA" sz="825" dirty="0">
                <a:solidFill>
                  <a:prstClr val="black"/>
                </a:solidFill>
                <a:latin typeface="Calibri"/>
              </a:rPr>
              <a:t>22</a:t>
            </a:r>
          </a:p>
          <a:p>
            <a:pPr defTabSz="685800"/>
            <a:endParaRPr sz="825" dirty="0">
              <a:solidFill>
                <a:prstClr val="black"/>
              </a:solidFill>
              <a:latin typeface="Calibri"/>
            </a:endParaRPr>
          </a:p>
          <a:p>
            <a:pPr defTabSz="685800"/>
            <a:r>
              <a:rPr lang="pt-BR" sz="825" b="1" dirty="0">
                <a:solidFill>
                  <a:prstClr val="black"/>
                </a:solidFill>
                <a:latin typeface="Calibri"/>
              </a:rPr>
              <a:t>J&amp;J </a:t>
            </a:r>
            <a:r>
              <a:rPr lang="pt-BR" sz="825" dirty="0">
                <a:solidFill>
                  <a:prstClr val="black"/>
                </a:solidFill>
                <a:latin typeface="Calibri"/>
              </a:rPr>
              <a:t>Sensar (Mono Asph)</a:t>
            </a:r>
          </a:p>
          <a:p>
            <a:pPr marL="128588" indent="-128588" defTabSz="685800">
              <a:buFont typeface="Arial" panose="020B0604020202020204" pitchFamily="34" charset="0"/>
              <a:buChar char="•"/>
            </a:pPr>
            <a:r>
              <a:rPr lang="pt-BR" sz="825" dirty="0">
                <a:solidFill>
                  <a:prstClr val="black"/>
                </a:solidFill>
                <a:latin typeface="Calibri"/>
              </a:rPr>
              <a:t>Lexum: €20,61</a:t>
            </a:r>
          </a:p>
          <a:p>
            <a:pPr marL="128588" indent="-128588" defTabSz="685800">
              <a:buFont typeface="Arial" panose="020B0604020202020204" pitchFamily="34" charset="0"/>
              <a:buChar char="•"/>
            </a:pPr>
            <a:r>
              <a:rPr sz="825" dirty="0">
                <a:solidFill>
                  <a:prstClr val="black"/>
                </a:solidFill>
                <a:latin typeface="Calibri"/>
              </a:rPr>
              <a:t>Lensi: €41,</a:t>
            </a:r>
            <a:r>
              <a:rPr lang="en-CA" sz="825" dirty="0">
                <a:solidFill>
                  <a:prstClr val="black"/>
                </a:solidFill>
                <a:latin typeface="Calibri"/>
              </a:rPr>
              <a:t>22</a:t>
            </a:r>
            <a:endParaRPr sz="825" dirty="0">
              <a:solidFill>
                <a:prstClr val="black"/>
              </a:solidFill>
              <a:latin typeface="Calibri"/>
            </a:endParaRPr>
          </a:p>
          <a:p>
            <a:pPr defTabSz="685800"/>
            <a:endParaRPr lang="en-CA" sz="825" dirty="0">
              <a:solidFill>
                <a:prstClr val="black"/>
              </a:solidFill>
              <a:latin typeface="Calibri"/>
            </a:endParaRPr>
          </a:p>
          <a:p>
            <a:pPr defTabSz="685800"/>
            <a:r>
              <a:rPr lang="en-CA" sz="825" b="1" dirty="0">
                <a:solidFill>
                  <a:prstClr val="black"/>
                </a:solidFill>
                <a:latin typeface="Calibri"/>
              </a:rPr>
              <a:t>B&amp;L </a:t>
            </a:r>
            <a:r>
              <a:rPr lang="en-CA" sz="825" dirty="0" err="1">
                <a:solidFill>
                  <a:prstClr val="black"/>
                </a:solidFill>
                <a:latin typeface="Calibri"/>
              </a:rPr>
              <a:t>Akreos</a:t>
            </a:r>
            <a:r>
              <a:rPr lang="en-CA" sz="825" dirty="0">
                <a:solidFill>
                  <a:prstClr val="black"/>
                </a:solidFill>
                <a:latin typeface="Calibri"/>
              </a:rPr>
              <a:t> / MI60 (Hydrophilic, </a:t>
            </a:r>
            <a:r>
              <a:rPr lang="en-CA" sz="825" dirty="0" err="1">
                <a:solidFill>
                  <a:prstClr val="black"/>
                </a:solidFill>
                <a:latin typeface="Calibri"/>
              </a:rPr>
              <a:t>monofocal</a:t>
            </a:r>
            <a:r>
              <a:rPr lang="en-CA" sz="825" dirty="0">
                <a:solidFill>
                  <a:prstClr val="black"/>
                </a:solidFill>
                <a:latin typeface="Calibri"/>
              </a:rPr>
              <a:t>)</a:t>
            </a:r>
          </a:p>
          <a:p>
            <a:pPr marL="128588" indent="-128588" defTabSz="685800">
              <a:buFont typeface="Arial" panose="020B0604020202020204" pitchFamily="34" charset="0"/>
              <a:buChar char="•"/>
            </a:pPr>
            <a:r>
              <a:rPr lang="en-CA" sz="825" dirty="0">
                <a:solidFill>
                  <a:prstClr val="black"/>
                </a:solidFill>
                <a:latin typeface="Calibri"/>
              </a:rPr>
              <a:t>ÚVN: €54,00 – </a:t>
            </a:r>
            <a:r>
              <a:rPr lang="en-CA" sz="825" b="1" dirty="0">
                <a:solidFill>
                  <a:prstClr val="black"/>
                </a:solidFill>
                <a:latin typeface="Calibri"/>
              </a:rPr>
              <a:t>not preloaded</a:t>
            </a: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a:p>
            <a:pPr defTabSz="685800"/>
            <a:endParaRPr lang="en-CA" sz="825" dirty="0">
              <a:solidFill>
                <a:prstClr val="black"/>
              </a:solidFill>
              <a:latin typeface="Calibri"/>
            </a:endParaRPr>
          </a:p>
        </p:txBody>
      </p:sp>
    </p:spTree>
    <p:extLst>
      <p:ext uri="{BB962C8B-B14F-4D97-AF65-F5344CB8AC3E}">
        <p14:creationId xmlns:p14="http://schemas.microsoft.com/office/powerpoint/2010/main" val="2911073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759BD5-7C9C-5C42-2C68-5E055B9023D6}"/>
              </a:ext>
            </a:extLst>
          </p:cNvPr>
          <p:cNvSpPr>
            <a:spLocks noChangeArrowheads="1"/>
          </p:cNvSpPr>
          <p:nvPr/>
        </p:nvSpPr>
        <p:spPr bwMode="auto">
          <a:xfrm>
            <a:off x="4729543" y="412854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457189"/>
            <a:endParaRPr lang="en-IN">
              <a:solidFill>
                <a:prstClr val="black"/>
              </a:solidFill>
              <a:latin typeface="Calibri"/>
            </a:endParaRPr>
          </a:p>
        </p:txBody>
      </p:sp>
      <p:sp>
        <p:nvSpPr>
          <p:cNvPr id="17" name="Rechteck 61">
            <a:extLst>
              <a:ext uri="{FF2B5EF4-FFF2-40B4-BE49-F238E27FC236}">
                <a16:creationId xmlns:a16="http://schemas.microsoft.com/office/drawing/2014/main" id="{6490ADCB-7FED-B0D4-9033-AD046ABA35D0}"/>
              </a:ext>
            </a:extLst>
          </p:cNvPr>
          <p:cNvSpPr/>
          <p:nvPr/>
        </p:nvSpPr>
        <p:spPr bwMode="auto">
          <a:xfrm>
            <a:off x="301408" y="964540"/>
            <a:ext cx="2261610" cy="4107505"/>
          </a:xfrm>
          <a:prstGeom prst="rect">
            <a:avLst/>
          </a:prstGeom>
          <a:solidFill>
            <a:schemeClr val="accent6">
              <a:lumMod val="20000"/>
              <a:lumOff val="80000"/>
            </a:schemeClr>
          </a:solidFill>
          <a:ln w="9525">
            <a:noFill/>
            <a:miter lim="800000"/>
            <a:headEnd/>
            <a:tailEnd/>
          </a:ln>
          <a:effectLst/>
        </p:spPr>
        <p:txBody>
          <a:bodyPr wrap="square" lIns="91440" tIns="45720" rIns="91440" bIns="45720" rtlCol="0" anchor="t"/>
          <a:lstStyle/>
          <a:p>
            <a:pPr algn="ctr" defTabSz="685800"/>
            <a:r>
              <a:rPr lang="en-CA" sz="1050" b="1" dirty="0">
                <a:solidFill>
                  <a:prstClr val="black"/>
                </a:solidFill>
              </a:rPr>
              <a:t>Mono TORIC</a:t>
            </a:r>
          </a:p>
          <a:p>
            <a:pPr defTabSz="685800"/>
            <a:endParaRPr lang="en-CA" sz="750" b="1" dirty="0">
              <a:solidFill>
                <a:prstClr val="black"/>
              </a:solidFill>
              <a:latin typeface="Calibri"/>
            </a:endParaRPr>
          </a:p>
          <a:p>
            <a:pPr defTabSz="685800"/>
            <a:endParaRPr lang="en-CA" sz="750" b="1" dirty="0">
              <a:solidFill>
                <a:prstClr val="black"/>
              </a:solidFill>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lang="en-CA" sz="750" dirty="0" err="1">
                <a:solidFill>
                  <a:prstClr val="black"/>
                </a:solidFill>
                <a:latin typeface="Calibri"/>
              </a:rPr>
              <a:t>Clareon</a:t>
            </a:r>
            <a:r>
              <a:rPr lang="en-CA" sz="750" dirty="0">
                <a:solidFill>
                  <a:prstClr val="black"/>
                </a:solidFill>
                <a:latin typeface="Calibri"/>
              </a:rPr>
              <a:t> / (CNW0T3) (Hydrophobic, </a:t>
            </a:r>
            <a:r>
              <a:rPr lang="en-CA" sz="750" dirty="0" err="1">
                <a:solidFill>
                  <a:prstClr val="black"/>
                </a:solidFill>
                <a:latin typeface="Calibri"/>
              </a:rPr>
              <a:t>monofocal</a:t>
            </a:r>
            <a:r>
              <a:rPr lang="en-CA" sz="750" dirty="0">
                <a:solidFill>
                  <a:prstClr val="black"/>
                </a:solidFill>
                <a:latin typeface="Calibri"/>
              </a:rPr>
              <a:t>, lower cylinder)</a:t>
            </a:r>
          </a:p>
          <a:p>
            <a:pPr defTabSz="685800"/>
            <a:r>
              <a:rPr lang="en-CA" sz="750" dirty="0">
                <a:solidFill>
                  <a:prstClr val="black"/>
                </a:solidFill>
                <a:latin typeface="Calibri"/>
              </a:rPr>
              <a:t>   FN Olomouc: €201,74</a:t>
            </a:r>
          </a:p>
          <a:p>
            <a:pPr defTabSz="685800"/>
            <a:endParaRPr lang="en-CA" sz="750" dirty="0">
              <a:solidFill>
                <a:prstClr val="black"/>
              </a:solidFill>
              <a:latin typeface="Calibri"/>
            </a:endParaRPr>
          </a:p>
          <a:p>
            <a:pPr defTabSz="685800"/>
            <a:r>
              <a:rPr lang="en-CA" sz="750" b="1" dirty="0">
                <a:solidFill>
                  <a:prstClr val="black"/>
                </a:solidFill>
                <a:latin typeface="Calibri"/>
              </a:rPr>
              <a:t>J&amp;J  </a:t>
            </a:r>
            <a:r>
              <a:rPr lang="en-CA" sz="750" dirty="0" err="1">
                <a:solidFill>
                  <a:prstClr val="black"/>
                </a:solidFill>
                <a:latin typeface="Calibri"/>
              </a:rPr>
              <a:t>Tecnis</a:t>
            </a:r>
            <a:r>
              <a:rPr lang="en-CA" sz="750" dirty="0">
                <a:solidFill>
                  <a:prstClr val="black"/>
                </a:solidFill>
                <a:latin typeface="Calibri"/>
              </a:rPr>
              <a:t> Toric (Hydrophobic, </a:t>
            </a:r>
            <a:r>
              <a:rPr lang="en-CA" sz="750" dirty="0" err="1">
                <a:solidFill>
                  <a:prstClr val="black"/>
                </a:solidFill>
                <a:latin typeface="Calibri"/>
              </a:rPr>
              <a:t>monofocal</a:t>
            </a:r>
            <a:r>
              <a:rPr lang="en-CA" sz="750" dirty="0">
                <a:solidFill>
                  <a:prstClr val="black"/>
                </a:solidFill>
                <a:latin typeface="Calibri"/>
              </a:rPr>
              <a:t>)</a:t>
            </a:r>
          </a:p>
          <a:p>
            <a:pPr marL="128588" indent="-128588" defTabSz="685800">
              <a:buFont typeface="Arial" panose="020B0604020202020204" pitchFamily="34" charset="0"/>
              <a:buChar char="•"/>
            </a:pPr>
            <a:r>
              <a:rPr lang="en-CA" sz="750" dirty="0">
                <a:solidFill>
                  <a:prstClr val="black"/>
                </a:solidFill>
                <a:latin typeface="Calibri"/>
              </a:rPr>
              <a:t>VFN: €173,13</a:t>
            </a:r>
          </a:p>
          <a:p>
            <a:pPr marL="128588" indent="-128588" defTabSz="685800">
              <a:buFont typeface="Arial" panose="020B0604020202020204" pitchFamily="34" charset="0"/>
              <a:buChar char="•"/>
            </a:pPr>
            <a:endParaRPr lang="en-CA" sz="750" dirty="0">
              <a:solidFill>
                <a:prstClr val="black"/>
              </a:solidFill>
              <a:latin typeface="Calibri"/>
            </a:endParaRPr>
          </a:p>
          <a:p>
            <a:pPr defTabSz="685800"/>
            <a:endParaRPr lang="en-CA" sz="750" b="1" dirty="0">
              <a:solidFill>
                <a:prstClr val="black"/>
              </a:solidFill>
              <a:highlight>
                <a:srgbClr val="FFFF00"/>
              </a:highlight>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lang="en-CA" sz="750" dirty="0" err="1">
                <a:solidFill>
                  <a:prstClr val="black"/>
                </a:solidFill>
                <a:latin typeface="Calibri"/>
              </a:rPr>
              <a:t>Clareon</a:t>
            </a:r>
            <a:r>
              <a:rPr lang="en-CA" sz="750" dirty="0">
                <a:solidFill>
                  <a:prstClr val="black"/>
                </a:solidFill>
                <a:latin typeface="Calibri"/>
              </a:rPr>
              <a:t> / (CNW0T4) </a:t>
            </a:r>
            <a:r>
              <a:rPr lang="en-CA" sz="750" dirty="0" err="1">
                <a:solidFill>
                  <a:prstClr val="black"/>
                </a:solidFill>
                <a:latin typeface="Calibri"/>
              </a:rPr>
              <a:t>autonoMe</a:t>
            </a:r>
            <a:r>
              <a:rPr lang="en-CA" sz="750" dirty="0">
                <a:solidFill>
                  <a:prstClr val="black"/>
                </a:solidFill>
                <a:latin typeface="Calibri"/>
              </a:rPr>
              <a:t> </a:t>
            </a:r>
            <a:r>
              <a:rPr lang="en-CA" sz="750" dirty="0" err="1">
                <a:solidFill>
                  <a:prstClr val="black"/>
                </a:solidFill>
                <a:latin typeface="Calibri"/>
              </a:rPr>
              <a:t>injektor</a:t>
            </a:r>
            <a:r>
              <a:rPr lang="en-CA" sz="750" dirty="0">
                <a:solidFill>
                  <a:prstClr val="black"/>
                </a:solidFill>
                <a:latin typeface="Calibri"/>
              </a:rPr>
              <a:t> (Hydrophobic, </a:t>
            </a:r>
            <a:r>
              <a:rPr lang="en-CA" sz="750" dirty="0" err="1">
                <a:solidFill>
                  <a:prstClr val="black"/>
                </a:solidFill>
                <a:latin typeface="Calibri"/>
              </a:rPr>
              <a:t>monofocal</a:t>
            </a:r>
            <a:r>
              <a:rPr lang="en-CA" sz="750" dirty="0">
                <a:solidFill>
                  <a:prstClr val="black"/>
                </a:solidFill>
                <a:latin typeface="Calibri"/>
              </a:rPr>
              <a:t>, higher cylinder – higher price)</a:t>
            </a:r>
          </a:p>
          <a:p>
            <a:pPr marL="128588" indent="-128588" defTabSz="685800">
              <a:buFont typeface="Arial" panose="020B0604020202020204" pitchFamily="34" charset="0"/>
              <a:buChar char="•"/>
            </a:pPr>
            <a:r>
              <a:rPr lang="en-CA" sz="750" dirty="0">
                <a:solidFill>
                  <a:prstClr val="black"/>
                </a:solidFill>
                <a:latin typeface="Calibri"/>
              </a:rPr>
              <a:t>FN Olomouc: €333,90</a:t>
            </a:r>
          </a:p>
          <a:p>
            <a:pPr marL="128588" indent="-128588" defTabSz="685800">
              <a:buFont typeface="Arial" panose="020B0604020202020204" pitchFamily="34" charset="0"/>
              <a:buChar char="•"/>
            </a:pPr>
            <a:endParaRPr lang="en-CA" sz="750" dirty="0">
              <a:solidFill>
                <a:prstClr val="black"/>
              </a:solidFill>
              <a:highlight>
                <a:srgbClr val="FFFF00"/>
              </a:highlight>
              <a:latin typeface="Calibri"/>
            </a:endParaRPr>
          </a:p>
          <a:p>
            <a:pPr defTabSz="685800"/>
            <a:r>
              <a:rPr lang="en-CA" sz="1050" b="1" dirty="0">
                <a:solidFill>
                  <a:srgbClr val="C80000"/>
                </a:solidFill>
                <a:highlight>
                  <a:srgbClr val="FFFF00"/>
                </a:highlight>
              </a:rPr>
              <a:t>**</a:t>
            </a:r>
            <a:r>
              <a:rPr lang="en-CA" sz="1050" b="1" dirty="0" err="1">
                <a:solidFill>
                  <a:srgbClr val="C80000"/>
                </a:solidFill>
                <a:highlight>
                  <a:srgbClr val="FFFF00"/>
                </a:highlight>
              </a:rPr>
              <a:t>HOYAVivinex</a:t>
            </a:r>
            <a:r>
              <a:rPr lang="en-CA" sz="1050" b="1" dirty="0">
                <a:solidFill>
                  <a:srgbClr val="C80000"/>
                </a:solidFill>
                <a:highlight>
                  <a:srgbClr val="FFFF00"/>
                </a:highlight>
              </a:rPr>
              <a:t> Toric** T3,  </a:t>
            </a:r>
            <a:r>
              <a:rPr lang="en-CA" sz="1050" b="1" dirty="0">
                <a:solidFill>
                  <a:srgbClr val="C0504D"/>
                </a:solidFill>
                <a:highlight>
                  <a:srgbClr val="FFFF00"/>
                </a:highlight>
              </a:rPr>
              <a:t>€220,00; T4, T5, T6 €340,00</a:t>
            </a:r>
          </a:p>
          <a:p>
            <a:pPr defTabSz="685800"/>
            <a:endParaRPr lang="en-CA" sz="750" dirty="0">
              <a:solidFill>
                <a:prstClr val="black"/>
              </a:solidFill>
              <a:highlight>
                <a:srgbClr val="FFFF00"/>
              </a:highlight>
              <a:latin typeface="Calibri"/>
            </a:endParaRPr>
          </a:p>
          <a:p>
            <a:pPr defTabSz="685800"/>
            <a:endParaRPr lang="en-CA" sz="750" b="1"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p:txBody>
      </p:sp>
      <p:sp>
        <p:nvSpPr>
          <p:cNvPr id="20" name="Rechteck: abgerundete Ecken 4">
            <a:extLst>
              <a:ext uri="{FF2B5EF4-FFF2-40B4-BE49-F238E27FC236}">
                <a16:creationId xmlns:a16="http://schemas.microsoft.com/office/drawing/2014/main" id="{AA9695E9-55BA-676F-2FE3-C2CC6E79D347}"/>
              </a:ext>
            </a:extLst>
          </p:cNvPr>
          <p:cNvSpPr/>
          <p:nvPr/>
        </p:nvSpPr>
        <p:spPr bwMode="auto">
          <a:xfrm>
            <a:off x="6981908" y="910908"/>
            <a:ext cx="2160000" cy="4161138"/>
          </a:xfrm>
          <a:prstGeom prst="rect">
            <a:avLst/>
          </a:prstGeom>
          <a:solidFill>
            <a:schemeClr val="bg1">
              <a:lumMod val="85000"/>
            </a:schemeClr>
          </a:solidFill>
          <a:ln w="9525">
            <a:solidFill>
              <a:schemeClr val="bg1">
                <a:lumMod val="85000"/>
              </a:schemeClr>
            </a:solidFill>
            <a:miter lim="800000"/>
            <a:headEnd/>
            <a:tailEnd/>
          </a:ln>
          <a:effectLst/>
        </p:spPr>
        <p:txBody>
          <a:bodyPr wrap="square" lIns="91440" tIns="45720" rIns="91440" bIns="45720" rtlCol="0" anchor="t"/>
          <a:lstStyle/>
          <a:p>
            <a:pPr algn="ctr" defTabSz="457189"/>
            <a:r>
              <a:rPr lang="en-CA" sz="1053" b="1" dirty="0">
                <a:solidFill>
                  <a:prstClr val="black"/>
                </a:solidFill>
              </a:rPr>
              <a:t>Premium TORIC</a:t>
            </a:r>
          </a:p>
          <a:p>
            <a:pPr defTabSz="457189"/>
            <a:endParaRPr lang="de-DE" sz="700" b="1" dirty="0">
              <a:solidFill>
                <a:srgbClr val="00B050"/>
              </a:solidFill>
              <a:latin typeface="Times New Roman" panose="02020603050405020304" pitchFamily="18" charset="0"/>
              <a:ea typeface="Meiryo"/>
              <a:cs typeface="Times New Roman" panose="02020603050405020304" pitchFamily="18" charset="0"/>
            </a:endParaRPr>
          </a:p>
          <a:p>
            <a:pPr defTabSz="685800"/>
            <a:r>
              <a:rPr lang="en-CA" sz="700" b="1" dirty="0">
                <a:solidFill>
                  <a:prstClr val="black"/>
                </a:solidFill>
              </a:rPr>
              <a:t>J&amp;J </a:t>
            </a:r>
            <a:r>
              <a:rPr lang="en-CA" sz="700" dirty="0" err="1">
                <a:solidFill>
                  <a:prstClr val="black"/>
                </a:solidFill>
              </a:rPr>
              <a:t>Tecnic</a:t>
            </a:r>
            <a:r>
              <a:rPr lang="en-CA" sz="700" dirty="0">
                <a:solidFill>
                  <a:prstClr val="black"/>
                </a:solidFill>
              </a:rPr>
              <a:t> Synergy (Hydrophobic, trifocal)</a:t>
            </a:r>
          </a:p>
          <a:p>
            <a:pPr defTabSz="685800"/>
            <a:r>
              <a:rPr lang="en-CA" sz="700" dirty="0">
                <a:solidFill>
                  <a:prstClr val="black"/>
                </a:solidFill>
              </a:rPr>
              <a:t>   VFN: €638,94</a:t>
            </a:r>
          </a:p>
          <a:p>
            <a:pPr defTabSz="457189"/>
            <a:endParaRPr lang="de-DE" sz="700" b="1" dirty="0">
              <a:solidFill>
                <a:srgbClr val="00B050"/>
              </a:solidFill>
              <a:latin typeface="Times New Roman" panose="02020603050405020304" pitchFamily="18" charset="0"/>
              <a:ea typeface="Meiryo"/>
              <a:cs typeface="Times New Roman" panose="02020603050405020304" pitchFamily="18" charset="0"/>
            </a:endParaRPr>
          </a:p>
          <a:p>
            <a:pPr defTabSz="457189"/>
            <a:endParaRPr lang="de-DE" sz="700" b="1" dirty="0">
              <a:solidFill>
                <a:srgbClr val="00B050"/>
              </a:solidFill>
              <a:latin typeface="Times New Roman" panose="02020603050405020304" pitchFamily="18" charset="0"/>
              <a:ea typeface="Meiryo"/>
              <a:cs typeface="Times New Roman" panose="02020603050405020304" pitchFamily="18" charset="0"/>
            </a:endParaRPr>
          </a:p>
          <a:p>
            <a:pPr defTabSz="685800"/>
            <a:r>
              <a:rPr lang="en-CA" sz="1050" b="1" dirty="0">
                <a:solidFill>
                  <a:srgbClr val="C80000"/>
                </a:solidFill>
                <a:highlight>
                  <a:srgbClr val="FFFF00"/>
                </a:highlight>
                <a:latin typeface="Calibri"/>
              </a:rPr>
              <a:t>**</a:t>
            </a:r>
            <a:r>
              <a:rPr lang="en-CA" sz="1050" b="1" dirty="0" err="1">
                <a:solidFill>
                  <a:srgbClr val="C80000"/>
                </a:solidFill>
                <a:highlight>
                  <a:srgbClr val="FFFF00"/>
                </a:highlight>
                <a:latin typeface="Calibri"/>
              </a:rPr>
              <a:t>HOYAVivinex</a:t>
            </a:r>
            <a:r>
              <a:rPr lang="en-CA" sz="1050" b="1" dirty="0">
                <a:solidFill>
                  <a:srgbClr val="C80000"/>
                </a:solidFill>
                <a:highlight>
                  <a:srgbClr val="FFFF00"/>
                </a:highlight>
                <a:latin typeface="Calibri"/>
              </a:rPr>
              <a:t> </a:t>
            </a:r>
            <a:r>
              <a:rPr lang="en-CA" sz="1050" b="1" dirty="0" err="1">
                <a:solidFill>
                  <a:srgbClr val="C80000"/>
                </a:solidFill>
                <a:highlight>
                  <a:srgbClr val="FFFF00"/>
                </a:highlight>
                <a:latin typeface="Calibri"/>
              </a:rPr>
              <a:t>Gemetric</a:t>
            </a:r>
            <a:r>
              <a:rPr lang="en-CA" sz="1050" b="1" dirty="0">
                <a:solidFill>
                  <a:srgbClr val="C80000"/>
                </a:solidFill>
                <a:highlight>
                  <a:srgbClr val="FFFF00"/>
                </a:highlight>
                <a:latin typeface="Calibri"/>
              </a:rPr>
              <a:t> Toric** </a:t>
            </a:r>
            <a:r>
              <a:rPr lang="en-CA" sz="1050" b="1" dirty="0">
                <a:solidFill>
                  <a:srgbClr val="C0504D"/>
                </a:solidFill>
                <a:highlight>
                  <a:srgbClr val="FFFF00"/>
                </a:highlight>
                <a:latin typeface="Calibri"/>
              </a:rPr>
              <a:t>€650,00 =</a:t>
            </a:r>
          </a:p>
          <a:p>
            <a:pPr defTabSz="685800"/>
            <a:endParaRPr lang="en-CA" sz="750" b="1" dirty="0">
              <a:solidFill>
                <a:prstClr val="black"/>
              </a:solidFill>
              <a:highlight>
                <a:srgbClr val="FFFF00"/>
              </a:highlight>
              <a:latin typeface="Calibri"/>
            </a:endParaRPr>
          </a:p>
          <a:p>
            <a:pPr defTabSz="685800"/>
            <a:endParaRPr lang="en-CA" sz="750" dirty="0">
              <a:solidFill>
                <a:prstClr val="black"/>
              </a:solidFill>
              <a:highlight>
                <a:srgbClr val="FFFF00"/>
              </a:highlight>
              <a:latin typeface="Calibri"/>
            </a:endParaRPr>
          </a:p>
          <a:p>
            <a:pPr defTabSz="685800"/>
            <a:r>
              <a:rPr lang="en-CA" sz="1000" b="1" dirty="0">
                <a:solidFill>
                  <a:srgbClr val="C80000"/>
                </a:solidFill>
                <a:highlight>
                  <a:srgbClr val="FFFF00"/>
                </a:highlight>
                <a:latin typeface="Calibri"/>
              </a:rPr>
              <a:t>**</a:t>
            </a:r>
            <a:r>
              <a:rPr lang="en-CA" sz="1000" b="1" dirty="0" err="1">
                <a:solidFill>
                  <a:srgbClr val="C80000"/>
                </a:solidFill>
                <a:highlight>
                  <a:srgbClr val="FFFF00"/>
                </a:highlight>
                <a:latin typeface="Calibri"/>
              </a:rPr>
              <a:t>HOYAVivinex</a:t>
            </a:r>
            <a:r>
              <a:rPr lang="en-CA" sz="1000" b="1" dirty="0">
                <a:solidFill>
                  <a:srgbClr val="C80000"/>
                </a:solidFill>
                <a:highlight>
                  <a:srgbClr val="FFFF00"/>
                </a:highlight>
                <a:latin typeface="Calibri"/>
              </a:rPr>
              <a:t> </a:t>
            </a:r>
            <a:r>
              <a:rPr lang="en-CA" sz="1000" b="1" dirty="0" err="1">
                <a:solidFill>
                  <a:srgbClr val="C80000"/>
                </a:solidFill>
                <a:highlight>
                  <a:srgbClr val="FFFF00"/>
                </a:highlight>
                <a:latin typeface="Calibri"/>
              </a:rPr>
              <a:t>Gemetric</a:t>
            </a:r>
            <a:r>
              <a:rPr lang="en-CA" sz="1000" b="1" dirty="0">
                <a:solidFill>
                  <a:srgbClr val="C80000"/>
                </a:solidFill>
                <a:highlight>
                  <a:srgbClr val="FFFF00"/>
                </a:highlight>
                <a:latin typeface="Calibri"/>
              </a:rPr>
              <a:t> Plus Toric** </a:t>
            </a:r>
            <a:r>
              <a:rPr lang="en-CA" sz="1000" b="1" dirty="0">
                <a:solidFill>
                  <a:srgbClr val="C0504D"/>
                </a:solidFill>
                <a:highlight>
                  <a:srgbClr val="FFFF00"/>
                </a:highlight>
                <a:latin typeface="Calibri"/>
              </a:rPr>
              <a:t>€650 =</a:t>
            </a:r>
          </a:p>
          <a:p>
            <a:pPr defTabSz="685800"/>
            <a:endParaRPr lang="en-CA" sz="750" b="1" dirty="0">
              <a:solidFill>
                <a:prstClr val="black"/>
              </a:solidFill>
              <a:highlight>
                <a:srgbClr val="FFFF00"/>
              </a:highlight>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latin typeface="Calibri"/>
            </a:endParaRPr>
          </a:p>
          <a:p>
            <a:pPr defTabSz="685800"/>
            <a:endParaRPr lang="en-CA" sz="750" dirty="0">
              <a:solidFill>
                <a:prstClr val="black"/>
              </a:solidFill>
              <a:highlight>
                <a:srgbClr val="FFFF00"/>
              </a:highlight>
              <a:latin typeface="Calibri"/>
            </a:endParaRPr>
          </a:p>
          <a:p>
            <a:pPr marL="171442" indent="-171442" defTabSz="457189">
              <a:buFontTx/>
              <a:buChar char="-"/>
            </a:pPr>
            <a:endParaRPr lang="de-DE" sz="700" dirty="0">
              <a:solidFill>
                <a:prstClr val="black"/>
              </a:solidFill>
              <a:latin typeface="Times New Roman" panose="02020603050405020304" pitchFamily="18" charset="0"/>
              <a:ea typeface="Meiryo" panose="020B0604030504040204" pitchFamily="34" charset="-128"/>
              <a:cs typeface="Times New Roman" panose="02020603050405020304" pitchFamily="18" charset="0"/>
            </a:endParaRPr>
          </a:p>
          <a:p>
            <a:pPr marL="171442" indent="-171442" algn="ctr" defTabSz="457189">
              <a:buFont typeface="Wingdings" panose="05000000000000000000" pitchFamily="2" charset="2"/>
              <a:buChar char="§"/>
            </a:pPr>
            <a:endParaRPr lang="de-DE" sz="700" b="1" dirty="0">
              <a:solidFill>
                <a:prstClr val="black"/>
              </a:solidFill>
              <a:latin typeface="Times New Roman" panose="02020603050405020304" pitchFamily="18" charset="0"/>
              <a:ea typeface="Meiryo" panose="020B0604030504040204" pitchFamily="34" charset="-128"/>
              <a:cs typeface="Times New Roman" panose="02020603050405020304" pitchFamily="18" charset="0"/>
            </a:endParaRPr>
          </a:p>
        </p:txBody>
      </p:sp>
      <p:sp>
        <p:nvSpPr>
          <p:cNvPr id="26" name="TextBox 25">
            <a:extLst>
              <a:ext uri="{FF2B5EF4-FFF2-40B4-BE49-F238E27FC236}">
                <a16:creationId xmlns:a16="http://schemas.microsoft.com/office/drawing/2014/main" id="{404603CE-A53B-9749-B882-D30857519F7C}"/>
              </a:ext>
            </a:extLst>
          </p:cNvPr>
          <p:cNvSpPr txBox="1"/>
          <p:nvPr/>
        </p:nvSpPr>
        <p:spPr>
          <a:xfrm>
            <a:off x="4821908" y="910908"/>
            <a:ext cx="2160000" cy="4166525"/>
          </a:xfrm>
          <a:prstGeom prst="rect">
            <a:avLst/>
          </a:prstGeom>
          <a:solidFill>
            <a:schemeClr val="accent3">
              <a:lumMod val="40000"/>
              <a:lumOff val="60000"/>
            </a:schemeClr>
          </a:solidFill>
        </p:spPr>
        <p:txBody>
          <a:bodyPr wrap="square" rtlCol="0">
            <a:spAutoFit/>
          </a:bodyPr>
          <a:lstStyle/>
          <a:p>
            <a:pPr algn="ctr" defTabSz="457189"/>
            <a:r>
              <a:rPr sz="1050" b="1" dirty="0">
                <a:solidFill>
                  <a:prstClr val="black"/>
                </a:solidFill>
                <a:latin typeface="Calibri"/>
              </a:rPr>
              <a:t>Premium</a:t>
            </a:r>
          </a:p>
          <a:p>
            <a:pPr defTabSz="685800"/>
            <a:endParaRPr sz="825" dirty="0">
              <a:solidFill>
                <a:prstClr val="black"/>
              </a:solidFill>
              <a:latin typeface="Calibri"/>
            </a:endParaRPr>
          </a:p>
          <a:p>
            <a:pPr defTabSz="685800"/>
            <a:r>
              <a:rPr sz="750" b="1" dirty="0">
                <a:solidFill>
                  <a:prstClr val="black"/>
                </a:solidFill>
                <a:latin typeface="Calibri"/>
              </a:rPr>
              <a:t>Alcon</a:t>
            </a:r>
            <a:r>
              <a:rPr sz="750" dirty="0">
                <a:solidFill>
                  <a:prstClr val="black"/>
                </a:solidFill>
                <a:latin typeface="Calibri"/>
              </a:rPr>
              <a:t> </a:t>
            </a:r>
            <a:r>
              <a:rPr sz="750" dirty="0" err="1">
                <a:solidFill>
                  <a:prstClr val="black"/>
                </a:solidFill>
                <a:latin typeface="Calibri"/>
              </a:rPr>
              <a:t>AcrySof</a:t>
            </a:r>
            <a:r>
              <a:rPr sz="750" dirty="0">
                <a:solidFill>
                  <a:prstClr val="black"/>
                </a:solidFill>
                <a:latin typeface="Calibri"/>
              </a:rPr>
              <a:t> IQ PanOptix (Trifocal)</a:t>
            </a:r>
          </a:p>
          <a:p>
            <a:pPr marL="128588" indent="-128588" defTabSz="685800">
              <a:buFont typeface="Arial" panose="020B0604020202020204" pitchFamily="34" charset="0"/>
              <a:buChar char="•"/>
            </a:pPr>
            <a:r>
              <a:rPr sz="750" dirty="0">
                <a:solidFill>
                  <a:prstClr val="black"/>
                </a:solidFill>
                <a:latin typeface="Calibri"/>
              </a:rPr>
              <a:t>   Lensi: €618,</a:t>
            </a:r>
            <a:r>
              <a:rPr lang="en-CA" sz="750" dirty="0">
                <a:solidFill>
                  <a:prstClr val="black"/>
                </a:solidFill>
                <a:latin typeface="Calibri"/>
              </a:rPr>
              <a:t>33</a:t>
            </a:r>
            <a:endParaRPr sz="750" dirty="0">
              <a:solidFill>
                <a:prstClr val="black"/>
              </a:solidFill>
              <a:latin typeface="Calibri"/>
            </a:endParaRPr>
          </a:p>
          <a:p>
            <a:pPr marL="128588" indent="-128588" defTabSz="685800">
              <a:buFont typeface="Arial" panose="020B0604020202020204" pitchFamily="34" charset="0"/>
              <a:buChar char="•"/>
            </a:pPr>
            <a:r>
              <a:rPr sz="750" dirty="0">
                <a:solidFill>
                  <a:prstClr val="black"/>
                </a:solidFill>
                <a:latin typeface="Calibri"/>
              </a:rPr>
              <a:t>   Tana: €53</a:t>
            </a:r>
            <a:r>
              <a:rPr lang="en-CA" sz="750" dirty="0">
                <a:solidFill>
                  <a:prstClr val="black"/>
                </a:solidFill>
                <a:latin typeface="Calibri"/>
              </a:rPr>
              <a:t>5</a:t>
            </a:r>
            <a:r>
              <a:rPr sz="750" dirty="0">
                <a:solidFill>
                  <a:prstClr val="black"/>
                </a:solidFill>
                <a:latin typeface="Calibri"/>
              </a:rPr>
              <a:t>,</a:t>
            </a:r>
            <a:r>
              <a:rPr lang="en-CA" sz="750" dirty="0">
                <a:solidFill>
                  <a:prstClr val="black"/>
                </a:solidFill>
                <a:latin typeface="Calibri"/>
              </a:rPr>
              <a:t>88</a:t>
            </a:r>
          </a:p>
          <a:p>
            <a:pPr defTabSz="685800"/>
            <a:endParaRPr lang="en-CA" sz="750" b="1" dirty="0">
              <a:solidFill>
                <a:srgbClr val="C80000"/>
              </a:solidFill>
              <a:highlight>
                <a:srgbClr val="FFFF00"/>
              </a:highlight>
              <a:latin typeface="Calibri"/>
            </a:endParaRPr>
          </a:p>
          <a:p>
            <a:pPr defTabSz="685800"/>
            <a:r>
              <a:rPr lang="en-CA" sz="1050" b="1" dirty="0">
                <a:solidFill>
                  <a:srgbClr val="C80000"/>
                </a:solidFill>
                <a:highlight>
                  <a:srgbClr val="FFFF00"/>
                </a:highlight>
                <a:latin typeface="Calibri"/>
              </a:rPr>
              <a:t>**</a:t>
            </a:r>
            <a:r>
              <a:rPr lang="en-CA" sz="1050" b="1" dirty="0" err="1">
                <a:solidFill>
                  <a:srgbClr val="C80000"/>
                </a:solidFill>
                <a:highlight>
                  <a:srgbClr val="FFFF00"/>
                </a:highlight>
                <a:latin typeface="Calibri"/>
              </a:rPr>
              <a:t>HOYAVivinex</a:t>
            </a:r>
            <a:r>
              <a:rPr lang="en-CA" sz="1050" b="1" dirty="0">
                <a:solidFill>
                  <a:srgbClr val="C80000"/>
                </a:solidFill>
                <a:highlight>
                  <a:srgbClr val="FFFF00"/>
                </a:highlight>
                <a:latin typeface="Calibri"/>
              </a:rPr>
              <a:t> </a:t>
            </a:r>
            <a:r>
              <a:rPr lang="en-CA" sz="1050" b="1" dirty="0" err="1">
                <a:solidFill>
                  <a:srgbClr val="C80000"/>
                </a:solidFill>
                <a:highlight>
                  <a:srgbClr val="FFFF00"/>
                </a:highlight>
                <a:latin typeface="Calibri"/>
              </a:rPr>
              <a:t>Gemetric</a:t>
            </a:r>
            <a:r>
              <a:rPr lang="en-CA" sz="1050" b="1" dirty="0">
                <a:solidFill>
                  <a:srgbClr val="C80000"/>
                </a:solidFill>
                <a:highlight>
                  <a:srgbClr val="FFFF00"/>
                </a:highlight>
                <a:latin typeface="Calibri"/>
              </a:rPr>
              <a:t>, **</a:t>
            </a:r>
            <a:r>
              <a:rPr lang="en-CA" sz="1050" b="1" dirty="0">
                <a:solidFill>
                  <a:srgbClr val="C0504D"/>
                </a:solidFill>
                <a:highlight>
                  <a:srgbClr val="FFFF00"/>
                </a:highlight>
                <a:latin typeface="Calibri"/>
              </a:rPr>
              <a:t>€550 =</a:t>
            </a:r>
          </a:p>
          <a:p>
            <a:pPr defTabSz="685800"/>
            <a:endParaRPr lang="en-CA" sz="750" b="1" dirty="0">
              <a:solidFill>
                <a:prstClr val="black"/>
              </a:solidFill>
              <a:highlight>
                <a:srgbClr val="FFFF00"/>
              </a:highlight>
              <a:latin typeface="Calibri"/>
            </a:endParaRPr>
          </a:p>
          <a:p>
            <a:pPr defTabSz="685800"/>
            <a:r>
              <a:rPr lang="en-CA" sz="750" b="1" dirty="0">
                <a:solidFill>
                  <a:prstClr val="black"/>
                </a:solidFill>
                <a:latin typeface="Calibri"/>
              </a:rPr>
              <a:t>Zeiss</a:t>
            </a:r>
            <a:r>
              <a:rPr lang="en-CA" sz="750" dirty="0">
                <a:solidFill>
                  <a:prstClr val="black"/>
                </a:solidFill>
                <a:latin typeface="Calibri"/>
              </a:rPr>
              <a:t> AT LISA (Trifocal)</a:t>
            </a:r>
          </a:p>
          <a:p>
            <a:pPr marL="128588" indent="-128588" defTabSz="685800">
              <a:buFont typeface="Arial" panose="020B0604020202020204" pitchFamily="34" charset="0"/>
              <a:buChar char="•"/>
            </a:pPr>
            <a:r>
              <a:rPr lang="en-CA" sz="750" dirty="0" err="1">
                <a:solidFill>
                  <a:prstClr val="black"/>
                </a:solidFill>
                <a:latin typeface="Calibri"/>
              </a:rPr>
              <a:t>Lexum</a:t>
            </a:r>
            <a:r>
              <a:rPr lang="en-CA" sz="750" dirty="0">
                <a:solidFill>
                  <a:prstClr val="black"/>
                </a:solidFill>
                <a:latin typeface="Calibri"/>
              </a:rPr>
              <a:t>: €371,00</a:t>
            </a:r>
          </a:p>
          <a:p>
            <a:pPr defTabSz="685800"/>
            <a:endParaRPr lang="en-CA" sz="750" dirty="0">
              <a:solidFill>
                <a:prstClr val="black"/>
              </a:solidFill>
              <a:latin typeface="Calibri"/>
            </a:endParaRPr>
          </a:p>
          <a:p>
            <a:pPr defTabSz="685800"/>
            <a:r>
              <a:rPr lang="en-CA" sz="750" b="1" dirty="0">
                <a:solidFill>
                  <a:prstClr val="black"/>
                </a:solidFill>
              </a:rPr>
              <a:t>J&amp;J </a:t>
            </a:r>
            <a:r>
              <a:rPr lang="en-CA" sz="750" dirty="0" err="1">
                <a:solidFill>
                  <a:prstClr val="black"/>
                </a:solidFill>
              </a:rPr>
              <a:t>Tecnis</a:t>
            </a:r>
            <a:r>
              <a:rPr lang="en-CA" sz="750" dirty="0">
                <a:solidFill>
                  <a:prstClr val="black"/>
                </a:solidFill>
              </a:rPr>
              <a:t> Synergy (Trifocal)</a:t>
            </a:r>
          </a:p>
          <a:p>
            <a:pPr defTabSz="685800"/>
            <a:r>
              <a:rPr lang="en-CA" sz="750" dirty="0">
                <a:solidFill>
                  <a:prstClr val="black"/>
                </a:solidFill>
              </a:rPr>
              <a:t>   </a:t>
            </a:r>
            <a:r>
              <a:rPr lang="en-CA" sz="750" dirty="0" err="1">
                <a:solidFill>
                  <a:prstClr val="black"/>
                </a:solidFill>
              </a:rPr>
              <a:t>Lexum</a:t>
            </a:r>
            <a:r>
              <a:rPr lang="en-CA" sz="750" dirty="0">
                <a:solidFill>
                  <a:prstClr val="black"/>
                </a:solidFill>
              </a:rPr>
              <a:t>: €412,22</a:t>
            </a:r>
          </a:p>
          <a:p>
            <a:pPr marL="128588" indent="-128588" defTabSz="685800">
              <a:buFont typeface="Arial" panose="020B0604020202020204" pitchFamily="34" charset="0"/>
              <a:buChar char="•"/>
            </a:pPr>
            <a:endParaRPr lang="en-CA" sz="1050" dirty="0">
              <a:solidFill>
                <a:prstClr val="black"/>
              </a:solidFill>
              <a:highlight>
                <a:srgbClr val="FFFF00"/>
              </a:highlight>
              <a:latin typeface="Calibri"/>
            </a:endParaRPr>
          </a:p>
          <a:p>
            <a:pPr defTabSz="685800"/>
            <a:r>
              <a:rPr lang="en-CA" sz="1050" b="1" dirty="0">
                <a:solidFill>
                  <a:srgbClr val="C80000"/>
                </a:solidFill>
                <a:highlight>
                  <a:srgbClr val="FFFF00"/>
                </a:highlight>
                <a:latin typeface="Calibri"/>
              </a:rPr>
              <a:t>**</a:t>
            </a:r>
            <a:r>
              <a:rPr lang="en-CA" sz="1050" b="1" dirty="0" err="1">
                <a:solidFill>
                  <a:srgbClr val="C80000"/>
                </a:solidFill>
                <a:highlight>
                  <a:srgbClr val="FFFF00"/>
                </a:highlight>
                <a:latin typeface="Calibri"/>
              </a:rPr>
              <a:t>HOYAVivinex</a:t>
            </a:r>
            <a:r>
              <a:rPr lang="en-CA" sz="1050" b="1" dirty="0">
                <a:solidFill>
                  <a:srgbClr val="C80000"/>
                </a:solidFill>
                <a:highlight>
                  <a:srgbClr val="FFFF00"/>
                </a:highlight>
                <a:latin typeface="Calibri"/>
              </a:rPr>
              <a:t> </a:t>
            </a:r>
            <a:r>
              <a:rPr lang="en-CA" sz="1050" b="1" dirty="0" err="1">
                <a:solidFill>
                  <a:srgbClr val="C80000"/>
                </a:solidFill>
                <a:highlight>
                  <a:srgbClr val="FFFF00"/>
                </a:highlight>
                <a:latin typeface="Calibri"/>
              </a:rPr>
              <a:t>Gemetric</a:t>
            </a:r>
            <a:r>
              <a:rPr lang="en-CA" sz="1050" b="1" dirty="0">
                <a:solidFill>
                  <a:srgbClr val="C80000"/>
                </a:solidFill>
                <a:highlight>
                  <a:srgbClr val="FFFF00"/>
                </a:highlight>
                <a:latin typeface="Calibri"/>
              </a:rPr>
              <a:t> Plus** </a:t>
            </a:r>
            <a:r>
              <a:rPr lang="en-CA" sz="1050" b="1" dirty="0">
                <a:solidFill>
                  <a:srgbClr val="C0504D"/>
                </a:solidFill>
                <a:highlight>
                  <a:srgbClr val="FFFF00"/>
                </a:highlight>
                <a:latin typeface="Calibri"/>
              </a:rPr>
              <a:t>€550,00 =</a:t>
            </a:r>
          </a:p>
          <a:p>
            <a:pPr defTabSz="685800"/>
            <a:endParaRPr lang="en-CA" sz="750" b="1" dirty="0">
              <a:solidFill>
                <a:prstClr val="black"/>
              </a:solidFill>
              <a:highlight>
                <a:srgbClr val="FFFF00"/>
              </a:highlight>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lang="en-CA" sz="750" dirty="0" err="1">
                <a:solidFill>
                  <a:prstClr val="black"/>
                </a:solidFill>
                <a:latin typeface="Calibri"/>
              </a:rPr>
              <a:t>Clareon</a:t>
            </a:r>
            <a:r>
              <a:rPr lang="en-CA" sz="750" dirty="0">
                <a:solidFill>
                  <a:prstClr val="black"/>
                </a:solidFill>
                <a:latin typeface="Calibri"/>
              </a:rPr>
              <a:t> PanOptix / (CNWTT0) (Hydrophobic, trifocal)</a:t>
            </a:r>
          </a:p>
          <a:p>
            <a:pPr marL="128588" indent="-128588" defTabSz="685800">
              <a:buFont typeface="Arial" panose="020B0604020202020204" pitchFamily="34" charset="0"/>
              <a:buChar char="•"/>
            </a:pPr>
            <a:r>
              <a:rPr lang="en-CA" sz="750" dirty="0">
                <a:solidFill>
                  <a:prstClr val="black"/>
                </a:solidFill>
                <a:latin typeface="Calibri"/>
              </a:rPr>
              <a:t> FN Olomouc: €525,91</a:t>
            </a: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marL="128588" indent="-128588" defTabSz="685800">
              <a:buFont typeface="Arial" panose="020B0604020202020204" pitchFamily="34" charset="0"/>
              <a:buChar char="•"/>
            </a:pPr>
            <a:endParaRPr lang="en-CA" sz="750" dirty="0">
              <a:solidFill>
                <a:prstClr val="black"/>
              </a:solidFill>
              <a:latin typeface="Calibri"/>
            </a:endParaRPr>
          </a:p>
          <a:p>
            <a:pPr defTabSz="685800"/>
            <a:endParaRPr lang="en-CA" sz="825" dirty="0">
              <a:solidFill>
                <a:prstClr val="black"/>
              </a:solidFill>
              <a:highlight>
                <a:srgbClr val="FFFF00"/>
              </a:highlight>
              <a:latin typeface="Calibri"/>
            </a:endParaRPr>
          </a:p>
          <a:p>
            <a:pPr defTabSz="685800"/>
            <a:endParaRPr sz="825" dirty="0">
              <a:solidFill>
                <a:prstClr val="black"/>
              </a:solidFill>
              <a:latin typeface="Calibri"/>
            </a:endParaRPr>
          </a:p>
        </p:txBody>
      </p:sp>
      <p:sp>
        <p:nvSpPr>
          <p:cNvPr id="27" name="TextBox 26">
            <a:extLst>
              <a:ext uri="{FF2B5EF4-FFF2-40B4-BE49-F238E27FC236}">
                <a16:creationId xmlns:a16="http://schemas.microsoft.com/office/drawing/2014/main" id="{D6294F20-0AAC-DB96-7456-3CB5F48DB8BD}"/>
              </a:ext>
            </a:extLst>
          </p:cNvPr>
          <p:cNvSpPr txBox="1"/>
          <p:nvPr/>
        </p:nvSpPr>
        <p:spPr>
          <a:xfrm>
            <a:off x="2612463" y="910908"/>
            <a:ext cx="2160000" cy="4224233"/>
          </a:xfrm>
          <a:prstGeom prst="rect">
            <a:avLst/>
          </a:prstGeom>
          <a:solidFill>
            <a:srgbClr val="FFFFCC"/>
          </a:solidFill>
        </p:spPr>
        <p:txBody>
          <a:bodyPr wrap="square" rtlCol="0">
            <a:spAutoFit/>
          </a:bodyPr>
          <a:lstStyle/>
          <a:p>
            <a:pPr algn="ctr" defTabSz="457189"/>
            <a:r>
              <a:rPr sz="1050" b="1" dirty="0" err="1">
                <a:solidFill>
                  <a:prstClr val="black"/>
                </a:solidFill>
                <a:latin typeface="Calibri"/>
              </a:rPr>
              <a:t>EDoF</a:t>
            </a:r>
            <a:r>
              <a:rPr sz="1050" b="1" dirty="0">
                <a:solidFill>
                  <a:prstClr val="black"/>
                </a:solidFill>
                <a:latin typeface="Calibri"/>
              </a:rPr>
              <a:t>/</a:t>
            </a:r>
            <a:r>
              <a:rPr sz="1050" b="1" dirty="0" err="1">
                <a:solidFill>
                  <a:prstClr val="black"/>
                </a:solidFill>
                <a:latin typeface="Calibri"/>
              </a:rPr>
              <a:t>EDoF</a:t>
            </a:r>
            <a:r>
              <a:rPr sz="1050" b="1" dirty="0">
                <a:solidFill>
                  <a:prstClr val="black"/>
                </a:solidFill>
                <a:latin typeface="Calibri"/>
              </a:rPr>
              <a:t> TORIC</a:t>
            </a:r>
          </a:p>
          <a:p>
            <a:pPr defTabSz="685800"/>
            <a:endParaRPr sz="1050" b="1" dirty="0">
              <a:solidFill>
                <a:prstClr val="black"/>
              </a:solidFill>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sz="750" dirty="0" err="1">
                <a:solidFill>
                  <a:prstClr val="black"/>
                </a:solidFill>
                <a:latin typeface="Calibri"/>
              </a:rPr>
              <a:t>Acrysof</a:t>
            </a:r>
            <a:r>
              <a:rPr sz="750" dirty="0">
                <a:solidFill>
                  <a:prstClr val="black"/>
                </a:solidFill>
                <a:latin typeface="Calibri"/>
              </a:rPr>
              <a:t> IQ Vivity / (DFT015) (Hydrophobic, EDOF)</a:t>
            </a:r>
          </a:p>
          <a:p>
            <a:pPr defTabSz="685800"/>
            <a:r>
              <a:rPr sz="750" dirty="0">
                <a:solidFill>
                  <a:prstClr val="black"/>
                </a:solidFill>
                <a:latin typeface="Calibri"/>
              </a:rPr>
              <a:t>   FN Olomouc: €493,0</a:t>
            </a:r>
            <a:r>
              <a:rPr lang="en-CA" sz="750" dirty="0">
                <a:solidFill>
                  <a:prstClr val="black"/>
                </a:solidFill>
                <a:latin typeface="Calibri"/>
              </a:rPr>
              <a:t>1</a:t>
            </a:r>
          </a:p>
          <a:p>
            <a:pPr defTabSz="685800"/>
            <a:endParaRPr sz="750" dirty="0">
              <a:solidFill>
                <a:prstClr val="black"/>
              </a:solidFill>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sz="750" dirty="0" err="1">
                <a:solidFill>
                  <a:prstClr val="black"/>
                </a:solidFill>
                <a:latin typeface="Calibri"/>
              </a:rPr>
              <a:t>Acrysof</a:t>
            </a:r>
            <a:r>
              <a:rPr sz="750" dirty="0">
                <a:solidFill>
                  <a:prstClr val="black"/>
                </a:solidFill>
                <a:latin typeface="Calibri"/>
              </a:rPr>
              <a:t> IQ Vivity Toric / (DFT415) (Hydrophobic, </a:t>
            </a:r>
            <a:r>
              <a:rPr sz="750" dirty="0" err="1">
                <a:solidFill>
                  <a:prstClr val="black"/>
                </a:solidFill>
                <a:latin typeface="Calibri"/>
              </a:rPr>
              <a:t>toric</a:t>
            </a:r>
            <a:r>
              <a:rPr sz="750" dirty="0">
                <a:solidFill>
                  <a:prstClr val="black"/>
                </a:solidFill>
                <a:latin typeface="Calibri"/>
              </a:rPr>
              <a:t>, EDOF)</a:t>
            </a:r>
          </a:p>
          <a:p>
            <a:pPr defTabSz="685800"/>
            <a:r>
              <a:rPr sz="750" dirty="0">
                <a:solidFill>
                  <a:prstClr val="black"/>
                </a:solidFill>
                <a:latin typeface="Calibri"/>
              </a:rPr>
              <a:t>   FN Olomouc: €67</a:t>
            </a:r>
            <a:r>
              <a:rPr lang="en-CA" sz="750" dirty="0">
                <a:solidFill>
                  <a:prstClr val="black"/>
                </a:solidFill>
                <a:latin typeface="Calibri"/>
              </a:rPr>
              <a:t>1</a:t>
            </a:r>
            <a:r>
              <a:rPr sz="750" dirty="0">
                <a:solidFill>
                  <a:prstClr val="black"/>
                </a:solidFill>
                <a:latin typeface="Calibri"/>
              </a:rPr>
              <a:t>,</a:t>
            </a:r>
            <a:r>
              <a:rPr lang="en-CA" sz="750" dirty="0">
                <a:solidFill>
                  <a:prstClr val="black"/>
                </a:solidFill>
                <a:latin typeface="Calibri"/>
              </a:rPr>
              <a:t>92</a:t>
            </a:r>
          </a:p>
          <a:p>
            <a:pPr defTabSz="685800"/>
            <a:endParaRPr lang="en-CA" sz="750" dirty="0">
              <a:solidFill>
                <a:prstClr val="black"/>
              </a:solidFill>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lang="en-CA" sz="750" dirty="0" err="1">
                <a:solidFill>
                  <a:prstClr val="black"/>
                </a:solidFill>
                <a:latin typeface="Calibri"/>
              </a:rPr>
              <a:t>Acrysof</a:t>
            </a:r>
            <a:r>
              <a:rPr lang="en-CA" sz="750" dirty="0">
                <a:solidFill>
                  <a:prstClr val="black"/>
                </a:solidFill>
                <a:latin typeface="Calibri"/>
              </a:rPr>
              <a:t> IQ Vivity (</a:t>
            </a:r>
            <a:r>
              <a:rPr lang="en-CA" sz="750" dirty="0" err="1">
                <a:solidFill>
                  <a:prstClr val="black"/>
                </a:solidFill>
                <a:latin typeface="Calibri"/>
              </a:rPr>
              <a:t>Bifo</a:t>
            </a:r>
            <a:r>
              <a:rPr lang="en-CA" sz="750" dirty="0">
                <a:solidFill>
                  <a:prstClr val="black"/>
                </a:solidFill>
                <a:latin typeface="Calibri"/>
              </a:rPr>
              <a:t>/EDOF Enhanced)</a:t>
            </a:r>
          </a:p>
          <a:p>
            <a:pPr defTabSz="685800"/>
            <a:r>
              <a:rPr lang="en-CA" sz="750" dirty="0">
                <a:solidFill>
                  <a:prstClr val="black"/>
                </a:solidFill>
                <a:latin typeface="Calibri"/>
              </a:rPr>
              <a:t>   </a:t>
            </a:r>
            <a:r>
              <a:rPr lang="en-CA" sz="750" dirty="0" err="1">
                <a:solidFill>
                  <a:prstClr val="black"/>
                </a:solidFill>
                <a:latin typeface="Calibri"/>
              </a:rPr>
              <a:t>Lexum</a:t>
            </a:r>
            <a:r>
              <a:rPr lang="en-CA" sz="750" dirty="0">
                <a:solidFill>
                  <a:prstClr val="black"/>
                </a:solidFill>
                <a:latin typeface="Calibri"/>
              </a:rPr>
              <a:t>: €412,22</a:t>
            </a:r>
          </a:p>
          <a:p>
            <a:pPr defTabSz="685800"/>
            <a:endParaRPr lang="en-CA" sz="750" dirty="0">
              <a:solidFill>
                <a:prstClr val="black"/>
              </a:solidFill>
              <a:latin typeface="Calibri"/>
            </a:endParaRPr>
          </a:p>
          <a:p>
            <a:pPr defTabSz="685800"/>
            <a:r>
              <a:rPr lang="en-CA" sz="750" b="1" dirty="0">
                <a:solidFill>
                  <a:prstClr val="black"/>
                </a:solidFill>
                <a:latin typeface="Calibri"/>
              </a:rPr>
              <a:t>Alcon</a:t>
            </a:r>
            <a:r>
              <a:rPr lang="en-CA" sz="750" dirty="0">
                <a:solidFill>
                  <a:prstClr val="black"/>
                </a:solidFill>
                <a:latin typeface="Calibri"/>
              </a:rPr>
              <a:t> </a:t>
            </a:r>
            <a:r>
              <a:rPr lang="en-CA" sz="750" dirty="0" err="1">
                <a:solidFill>
                  <a:prstClr val="black"/>
                </a:solidFill>
                <a:latin typeface="Calibri"/>
              </a:rPr>
              <a:t>Acrysof</a:t>
            </a:r>
            <a:r>
              <a:rPr lang="en-CA" sz="750" dirty="0">
                <a:solidFill>
                  <a:prstClr val="black"/>
                </a:solidFill>
                <a:latin typeface="Calibri"/>
              </a:rPr>
              <a:t> IQ Vivity (</a:t>
            </a:r>
            <a:r>
              <a:rPr lang="en-CA" sz="750" dirty="0" err="1">
                <a:solidFill>
                  <a:prstClr val="black"/>
                </a:solidFill>
                <a:latin typeface="Calibri"/>
              </a:rPr>
              <a:t>Bifo</a:t>
            </a:r>
            <a:r>
              <a:rPr lang="en-CA" sz="750" dirty="0">
                <a:solidFill>
                  <a:prstClr val="black"/>
                </a:solidFill>
                <a:latin typeface="Calibri"/>
              </a:rPr>
              <a:t>/EDOF )</a:t>
            </a:r>
          </a:p>
          <a:p>
            <a:pPr defTabSz="685800"/>
            <a:r>
              <a:rPr lang="en-CA" sz="750" dirty="0">
                <a:solidFill>
                  <a:prstClr val="black"/>
                </a:solidFill>
                <a:latin typeface="Calibri"/>
              </a:rPr>
              <a:t>   Tana: €535,88</a:t>
            </a:r>
          </a:p>
          <a:p>
            <a:pPr defTabSz="685800"/>
            <a:endParaRPr lang="en-CA" sz="750" dirty="0">
              <a:solidFill>
                <a:prstClr val="black"/>
              </a:solidFill>
              <a:latin typeface="Calibri"/>
            </a:endParaRPr>
          </a:p>
          <a:p>
            <a:pPr defTabSz="685800"/>
            <a:r>
              <a:rPr lang="en-CA" sz="750" b="1" dirty="0">
                <a:solidFill>
                  <a:prstClr val="black"/>
                </a:solidFill>
                <a:latin typeface="Calibri"/>
              </a:rPr>
              <a:t>J&amp;J </a:t>
            </a:r>
            <a:r>
              <a:rPr lang="en-CA" sz="750" dirty="0" err="1">
                <a:solidFill>
                  <a:prstClr val="black"/>
                </a:solidFill>
                <a:latin typeface="Calibri"/>
              </a:rPr>
              <a:t>Tecnis</a:t>
            </a:r>
            <a:r>
              <a:rPr lang="en-CA" sz="750" dirty="0">
                <a:solidFill>
                  <a:prstClr val="black"/>
                </a:solidFill>
                <a:latin typeface="Calibri"/>
              </a:rPr>
              <a:t> </a:t>
            </a:r>
            <a:r>
              <a:rPr lang="en-CA" sz="750" dirty="0" err="1">
                <a:solidFill>
                  <a:prstClr val="black"/>
                </a:solidFill>
                <a:latin typeface="Calibri"/>
              </a:rPr>
              <a:t>Puresee</a:t>
            </a:r>
            <a:r>
              <a:rPr lang="en-CA" sz="750" dirty="0">
                <a:solidFill>
                  <a:prstClr val="black"/>
                </a:solidFill>
                <a:latin typeface="Calibri"/>
              </a:rPr>
              <a:t> (</a:t>
            </a:r>
            <a:r>
              <a:rPr lang="en-CA" sz="750" dirty="0" err="1">
                <a:solidFill>
                  <a:prstClr val="black"/>
                </a:solidFill>
                <a:latin typeface="Calibri"/>
              </a:rPr>
              <a:t>Bifo</a:t>
            </a:r>
            <a:r>
              <a:rPr lang="en-CA" sz="750" dirty="0">
                <a:solidFill>
                  <a:prstClr val="black"/>
                </a:solidFill>
                <a:latin typeface="Calibri"/>
              </a:rPr>
              <a:t>/EDOF Enhanced)</a:t>
            </a:r>
          </a:p>
          <a:p>
            <a:pPr marL="128588" indent="-128588" defTabSz="685800">
              <a:buFont typeface="Arial" panose="020B0604020202020204" pitchFamily="34" charset="0"/>
              <a:buChar char="•"/>
            </a:pPr>
            <a:r>
              <a:rPr lang="en-CA" sz="750" dirty="0" err="1">
                <a:solidFill>
                  <a:prstClr val="black"/>
                </a:solidFill>
                <a:latin typeface="Calibri"/>
              </a:rPr>
              <a:t>Lexum</a:t>
            </a:r>
            <a:r>
              <a:rPr lang="en-CA" sz="750" dirty="0">
                <a:solidFill>
                  <a:prstClr val="black"/>
                </a:solidFill>
                <a:latin typeface="Calibri"/>
              </a:rPr>
              <a:t>: €329,77</a:t>
            </a:r>
          </a:p>
          <a:p>
            <a:pPr defTabSz="685800"/>
            <a:r>
              <a:rPr lang="en-CA" sz="750" b="1" dirty="0">
                <a:solidFill>
                  <a:prstClr val="black"/>
                </a:solidFill>
                <a:latin typeface="Calibri"/>
              </a:rPr>
              <a:t>J&amp;J </a:t>
            </a:r>
            <a:r>
              <a:rPr lang="en-CA" sz="750" dirty="0" err="1">
                <a:solidFill>
                  <a:prstClr val="black"/>
                </a:solidFill>
                <a:latin typeface="Calibri"/>
              </a:rPr>
              <a:t>Tecnis</a:t>
            </a:r>
            <a:r>
              <a:rPr lang="en-CA" sz="750" dirty="0">
                <a:solidFill>
                  <a:prstClr val="black"/>
                </a:solidFill>
                <a:latin typeface="Calibri"/>
              </a:rPr>
              <a:t> </a:t>
            </a:r>
            <a:r>
              <a:rPr lang="en-CA" sz="750" dirty="0" err="1">
                <a:solidFill>
                  <a:prstClr val="black"/>
                </a:solidFill>
                <a:latin typeface="Calibri"/>
              </a:rPr>
              <a:t>Eyehance</a:t>
            </a:r>
            <a:r>
              <a:rPr lang="en-CA" sz="750" dirty="0">
                <a:solidFill>
                  <a:prstClr val="black"/>
                </a:solidFill>
                <a:latin typeface="Calibri"/>
              </a:rPr>
              <a:t> (Hydrophobic, </a:t>
            </a:r>
            <a:r>
              <a:rPr lang="en-CA" sz="750" dirty="0" err="1">
                <a:solidFill>
                  <a:prstClr val="black"/>
                </a:solidFill>
                <a:latin typeface="Calibri"/>
              </a:rPr>
              <a:t>monofocal</a:t>
            </a:r>
            <a:r>
              <a:rPr lang="en-CA" sz="750" dirty="0">
                <a:solidFill>
                  <a:prstClr val="black"/>
                </a:solidFill>
                <a:latin typeface="Calibri"/>
              </a:rPr>
              <a:t> plus)</a:t>
            </a:r>
          </a:p>
          <a:p>
            <a:pPr marL="128588" indent="-128588" defTabSz="685800">
              <a:buFont typeface="Arial" panose="020B0604020202020204" pitchFamily="34" charset="0"/>
              <a:buChar char="•"/>
            </a:pPr>
            <a:r>
              <a:rPr lang="en-CA" sz="750" dirty="0">
                <a:solidFill>
                  <a:prstClr val="black"/>
                </a:solidFill>
                <a:latin typeface="Calibri"/>
              </a:rPr>
              <a:t>VFN: €135,29</a:t>
            </a:r>
          </a:p>
          <a:p>
            <a:pPr defTabSz="685800"/>
            <a:endParaRPr sz="750" dirty="0">
              <a:solidFill>
                <a:prstClr val="black"/>
              </a:solidFill>
              <a:latin typeface="Calibri"/>
            </a:endParaRPr>
          </a:p>
          <a:p>
            <a:pPr defTabSz="685800"/>
            <a:r>
              <a:rPr lang="en-CA" sz="750" b="1" dirty="0" err="1">
                <a:solidFill>
                  <a:prstClr val="black"/>
                </a:solidFill>
                <a:latin typeface="Calibri"/>
              </a:rPr>
              <a:t>Teleon</a:t>
            </a:r>
            <a:r>
              <a:rPr lang="en-CA" sz="750" dirty="0">
                <a:solidFill>
                  <a:prstClr val="black"/>
                </a:solidFill>
                <a:latin typeface="Calibri"/>
              </a:rPr>
              <a:t> </a:t>
            </a:r>
            <a:r>
              <a:rPr sz="750" dirty="0" err="1">
                <a:solidFill>
                  <a:prstClr val="black"/>
                </a:solidFill>
                <a:latin typeface="Calibri"/>
              </a:rPr>
              <a:t>Acunex</a:t>
            </a:r>
            <a:r>
              <a:rPr sz="750" dirty="0">
                <a:solidFill>
                  <a:prstClr val="black"/>
                </a:solidFill>
                <a:latin typeface="Calibri"/>
              </a:rPr>
              <a:t> Vario / AN6V (Hybrid hydrophobic, EDOF)</a:t>
            </a:r>
          </a:p>
          <a:p>
            <a:pPr defTabSz="685800"/>
            <a:r>
              <a:rPr sz="750" dirty="0">
                <a:solidFill>
                  <a:prstClr val="black"/>
                </a:solidFill>
                <a:latin typeface="Calibri"/>
              </a:rPr>
              <a:t>   </a:t>
            </a:r>
            <a:r>
              <a:rPr sz="750" dirty="0" err="1">
                <a:solidFill>
                  <a:prstClr val="black"/>
                </a:solidFill>
                <a:latin typeface="Calibri"/>
              </a:rPr>
              <a:t>Příbram</a:t>
            </a:r>
            <a:r>
              <a:rPr sz="750" dirty="0">
                <a:solidFill>
                  <a:prstClr val="black"/>
                </a:solidFill>
                <a:latin typeface="Calibri"/>
              </a:rPr>
              <a:t>: €25</a:t>
            </a:r>
            <a:r>
              <a:rPr lang="en-CA" sz="750" dirty="0">
                <a:solidFill>
                  <a:prstClr val="black"/>
                </a:solidFill>
                <a:latin typeface="Calibri"/>
              </a:rPr>
              <a:t>5</a:t>
            </a:r>
            <a:r>
              <a:rPr sz="750" dirty="0">
                <a:solidFill>
                  <a:prstClr val="black"/>
                </a:solidFill>
                <a:latin typeface="Calibri"/>
              </a:rPr>
              <a:t>,</a:t>
            </a:r>
            <a:r>
              <a:rPr lang="en-CA" sz="750" dirty="0">
                <a:solidFill>
                  <a:prstClr val="black"/>
                </a:solidFill>
                <a:latin typeface="Calibri"/>
              </a:rPr>
              <a:t>58</a:t>
            </a:r>
          </a:p>
          <a:p>
            <a:pPr defTabSz="685800"/>
            <a:endParaRPr sz="750" dirty="0">
              <a:solidFill>
                <a:prstClr val="black"/>
              </a:solidFill>
              <a:latin typeface="Calibri"/>
            </a:endParaRPr>
          </a:p>
          <a:p>
            <a:pPr defTabSz="685800"/>
            <a:r>
              <a:rPr lang="en-CA" sz="750" b="1" dirty="0" err="1">
                <a:solidFill>
                  <a:prstClr val="black"/>
                </a:solidFill>
                <a:latin typeface="Calibri"/>
              </a:rPr>
              <a:t>Medicontur</a:t>
            </a:r>
            <a:r>
              <a:rPr lang="en-CA" sz="750" dirty="0">
                <a:solidFill>
                  <a:prstClr val="black"/>
                </a:solidFill>
                <a:latin typeface="Calibri"/>
              </a:rPr>
              <a:t> </a:t>
            </a:r>
            <a:r>
              <a:rPr sz="750" dirty="0">
                <a:solidFill>
                  <a:prstClr val="black"/>
                </a:solidFill>
                <a:latin typeface="Calibri"/>
              </a:rPr>
              <a:t>Elon / (877PEY) s </a:t>
            </a:r>
            <a:r>
              <a:rPr sz="750" dirty="0" err="1">
                <a:solidFill>
                  <a:prstClr val="black"/>
                </a:solidFill>
                <a:latin typeface="Calibri"/>
              </a:rPr>
              <a:t>injektorem</a:t>
            </a:r>
            <a:r>
              <a:rPr sz="750" dirty="0">
                <a:solidFill>
                  <a:prstClr val="black"/>
                </a:solidFill>
                <a:latin typeface="Calibri"/>
              </a:rPr>
              <a:t> (Hydrophobic, EDOF)</a:t>
            </a:r>
          </a:p>
          <a:p>
            <a:pPr defTabSz="685800"/>
            <a:r>
              <a:rPr sz="750" dirty="0">
                <a:solidFill>
                  <a:prstClr val="black"/>
                </a:solidFill>
                <a:latin typeface="Calibri"/>
              </a:rPr>
              <a:t>   FN Olomouc: €243,</a:t>
            </a:r>
            <a:r>
              <a:rPr lang="en-CA" sz="750" dirty="0">
                <a:solidFill>
                  <a:prstClr val="black"/>
                </a:solidFill>
                <a:latin typeface="Calibri"/>
              </a:rPr>
              <a:t>21</a:t>
            </a:r>
          </a:p>
          <a:p>
            <a:pPr defTabSz="685800"/>
            <a:endParaRPr sz="750" dirty="0">
              <a:solidFill>
                <a:prstClr val="black"/>
              </a:solidFill>
              <a:latin typeface="Calibri"/>
            </a:endParaRPr>
          </a:p>
          <a:p>
            <a:pPr defTabSz="685800"/>
            <a:r>
              <a:rPr lang="en-CA" sz="750" b="1" dirty="0">
                <a:solidFill>
                  <a:prstClr val="black"/>
                </a:solidFill>
                <a:latin typeface="Calibri"/>
              </a:rPr>
              <a:t>Rayner</a:t>
            </a:r>
            <a:r>
              <a:rPr lang="en-CA" sz="750" dirty="0">
                <a:solidFill>
                  <a:prstClr val="black"/>
                </a:solidFill>
                <a:latin typeface="Calibri"/>
              </a:rPr>
              <a:t> </a:t>
            </a:r>
            <a:r>
              <a:rPr sz="750" dirty="0">
                <a:solidFill>
                  <a:prstClr val="black"/>
                </a:solidFill>
                <a:latin typeface="Calibri"/>
              </a:rPr>
              <a:t>Galaxy Toric (Hybrid hydrophobic, EDOF)</a:t>
            </a:r>
          </a:p>
          <a:p>
            <a:pPr defTabSz="685800"/>
            <a:r>
              <a:rPr sz="750" dirty="0">
                <a:solidFill>
                  <a:prstClr val="black"/>
                </a:solidFill>
                <a:latin typeface="Calibri"/>
              </a:rPr>
              <a:t>   FNKV: €618,</a:t>
            </a:r>
            <a:r>
              <a:rPr lang="en-CA" sz="750" dirty="0">
                <a:solidFill>
                  <a:prstClr val="black"/>
                </a:solidFill>
                <a:latin typeface="Calibri"/>
              </a:rPr>
              <a:t>33</a:t>
            </a:r>
          </a:p>
          <a:p>
            <a:pPr defTabSz="685800"/>
            <a:endParaRPr sz="750" dirty="0">
              <a:solidFill>
                <a:prstClr val="black"/>
              </a:solidFill>
              <a:latin typeface="Calibri"/>
            </a:endParaRPr>
          </a:p>
          <a:p>
            <a:pPr defTabSz="685800"/>
            <a:r>
              <a:rPr sz="750" b="1" dirty="0" err="1">
                <a:solidFill>
                  <a:prstClr val="black"/>
                </a:solidFill>
                <a:latin typeface="Calibri"/>
              </a:rPr>
              <a:t>Videris</a:t>
            </a:r>
            <a:r>
              <a:rPr sz="750" dirty="0">
                <a:solidFill>
                  <a:prstClr val="black"/>
                </a:solidFill>
                <a:latin typeface="Calibri"/>
              </a:rPr>
              <a:t> (</a:t>
            </a:r>
            <a:r>
              <a:rPr sz="750" dirty="0" err="1">
                <a:solidFill>
                  <a:prstClr val="black"/>
                </a:solidFill>
                <a:latin typeface="Calibri"/>
              </a:rPr>
              <a:t>Bifo</a:t>
            </a:r>
            <a:r>
              <a:rPr sz="750" dirty="0">
                <a:solidFill>
                  <a:prstClr val="black"/>
                </a:solidFill>
                <a:latin typeface="Calibri"/>
              </a:rPr>
              <a:t>/EDOF )</a:t>
            </a:r>
          </a:p>
          <a:p>
            <a:pPr defTabSz="685800"/>
            <a:r>
              <a:rPr sz="750" dirty="0">
                <a:solidFill>
                  <a:prstClr val="black"/>
                </a:solidFill>
                <a:latin typeface="Calibri"/>
              </a:rPr>
              <a:t>   Lensi: €49</a:t>
            </a:r>
            <a:r>
              <a:rPr lang="en-CA" sz="750" dirty="0">
                <a:solidFill>
                  <a:prstClr val="black"/>
                </a:solidFill>
                <a:latin typeface="Calibri"/>
              </a:rPr>
              <a:t>4</a:t>
            </a:r>
            <a:r>
              <a:rPr sz="750" dirty="0">
                <a:solidFill>
                  <a:prstClr val="black"/>
                </a:solidFill>
                <a:latin typeface="Calibri"/>
              </a:rPr>
              <a:t>,</a:t>
            </a:r>
            <a:r>
              <a:rPr lang="en-CA" sz="750" dirty="0">
                <a:solidFill>
                  <a:prstClr val="black"/>
                </a:solidFill>
                <a:latin typeface="Calibri"/>
              </a:rPr>
              <a:t>66</a:t>
            </a:r>
          </a:p>
        </p:txBody>
      </p:sp>
      <p:sp>
        <p:nvSpPr>
          <p:cNvPr id="5" name="Rechteck 58">
            <a:extLst>
              <a:ext uri="{FF2B5EF4-FFF2-40B4-BE49-F238E27FC236}">
                <a16:creationId xmlns:a16="http://schemas.microsoft.com/office/drawing/2014/main" id="{5F52A271-AC12-8E11-87D1-700EA3270000}"/>
              </a:ext>
            </a:extLst>
          </p:cNvPr>
          <p:cNvSpPr/>
          <p:nvPr/>
        </p:nvSpPr>
        <p:spPr bwMode="auto">
          <a:xfrm>
            <a:off x="4884747" y="4470067"/>
            <a:ext cx="1444216" cy="601979"/>
          </a:xfrm>
          <a:prstGeom prst="rect">
            <a:avLst/>
          </a:prstGeom>
          <a:noFill/>
          <a:ln w="9525">
            <a:noFill/>
            <a:miter lim="800000"/>
            <a:headEnd/>
            <a:tailEnd/>
          </a:ln>
          <a:effectLst/>
        </p:spPr>
        <p:txBody>
          <a:bodyPr wrap="square" lIns="91440" tIns="45720" rIns="91440" bIns="45720" rtlCol="0" anchor="t"/>
          <a:lstStyle/>
          <a:p>
            <a:pPr marL="171446" indent="-171446" defTabSz="457189">
              <a:buFont typeface="Arial" panose="020B0604020202020204" pitchFamily="34" charset="0"/>
              <a:buChar char="•"/>
            </a:pPr>
            <a:endParaRPr lang="de-DE" sz="700" dirty="0">
              <a:solidFill>
                <a:prstClr val="black"/>
              </a:solidFill>
              <a:latin typeface="Verdana" panose="020B0604030504040204" pitchFamily="34" charset="0"/>
              <a:ea typeface="Verdana" panose="020B0604030504040204" pitchFamily="34" charset="0"/>
            </a:endParaRPr>
          </a:p>
        </p:txBody>
      </p:sp>
      <p:sp>
        <p:nvSpPr>
          <p:cNvPr id="6" name="Rechteck 58">
            <a:extLst>
              <a:ext uri="{FF2B5EF4-FFF2-40B4-BE49-F238E27FC236}">
                <a16:creationId xmlns:a16="http://schemas.microsoft.com/office/drawing/2014/main" id="{1DEAAD19-0AC6-1B8D-3948-C9E69346126B}"/>
              </a:ext>
            </a:extLst>
          </p:cNvPr>
          <p:cNvSpPr/>
          <p:nvPr/>
        </p:nvSpPr>
        <p:spPr bwMode="auto">
          <a:xfrm>
            <a:off x="4795294" y="1301042"/>
            <a:ext cx="1808257" cy="3583701"/>
          </a:xfrm>
          <a:prstGeom prst="rect">
            <a:avLst/>
          </a:prstGeom>
          <a:noFill/>
          <a:ln w="9525">
            <a:noFill/>
            <a:miter lim="800000"/>
            <a:headEnd/>
            <a:tailEnd/>
          </a:ln>
          <a:effectLst/>
        </p:spPr>
        <p:txBody>
          <a:bodyPr wrap="square" lIns="91440" tIns="45720" rIns="91440" bIns="45720" numCol="1" rtlCol="0" anchor="t"/>
          <a:lstStyle/>
          <a:p>
            <a:pPr defTabSz="457189"/>
            <a:endParaRPr lang="de-DE" sz="700" b="1" dirty="0">
              <a:solidFill>
                <a:prstClr val="black"/>
              </a:solidFill>
              <a:latin typeface="Meiryo" panose="020B0604030504040204" pitchFamily="34" charset="-128"/>
              <a:ea typeface="Meiryo" panose="020B0604030504040204" pitchFamily="34" charset="-128"/>
            </a:endParaRPr>
          </a:p>
        </p:txBody>
      </p:sp>
      <p:sp>
        <p:nvSpPr>
          <p:cNvPr id="7" name="Rechteck 59">
            <a:extLst>
              <a:ext uri="{FF2B5EF4-FFF2-40B4-BE49-F238E27FC236}">
                <a16:creationId xmlns:a16="http://schemas.microsoft.com/office/drawing/2014/main" id="{80340514-65AD-B6C5-96B4-497E9D6F3100}"/>
              </a:ext>
            </a:extLst>
          </p:cNvPr>
          <p:cNvSpPr/>
          <p:nvPr/>
        </p:nvSpPr>
        <p:spPr bwMode="auto">
          <a:xfrm>
            <a:off x="-199887" y="4585697"/>
            <a:ext cx="1684753" cy="595256"/>
          </a:xfrm>
          <a:prstGeom prst="rect">
            <a:avLst/>
          </a:prstGeom>
          <a:noFill/>
          <a:ln w="9525">
            <a:noFill/>
            <a:miter lim="800000"/>
            <a:headEnd/>
            <a:tailEnd/>
          </a:ln>
          <a:effectLst/>
        </p:spPr>
        <p:txBody>
          <a:bodyPr wrap="square" rtlCol="0" anchor="t"/>
          <a:lstStyle/>
          <a:p>
            <a:pPr marL="171442" indent="-171442" defTabSz="457189">
              <a:buFont typeface="Wingdings" panose="05000000000000000000" pitchFamily="2" charset="2"/>
              <a:buChar char="§"/>
            </a:pPr>
            <a:endParaRPr lang="de-DE" sz="700" dirty="0">
              <a:solidFill>
                <a:prstClr val="black"/>
              </a:solidFill>
              <a:latin typeface="Meiryo" panose="020B0604030504040204" pitchFamily="34" charset="-128"/>
              <a:ea typeface="Meiryo" panose="020B0604030504040204" pitchFamily="34" charset="-128"/>
            </a:endParaRPr>
          </a:p>
        </p:txBody>
      </p:sp>
      <p:sp>
        <p:nvSpPr>
          <p:cNvPr id="10" name="Title 1">
            <a:extLst>
              <a:ext uri="{FF2B5EF4-FFF2-40B4-BE49-F238E27FC236}">
                <a16:creationId xmlns:a16="http://schemas.microsoft.com/office/drawing/2014/main" id="{49A6028E-D50E-A1CE-FC54-D82CB3CEE0BB}"/>
              </a:ext>
            </a:extLst>
          </p:cNvPr>
          <p:cNvSpPr txBox="1">
            <a:spLocks/>
          </p:cNvSpPr>
          <p:nvPr/>
        </p:nvSpPr>
        <p:spPr>
          <a:xfrm>
            <a:off x="210447" y="204577"/>
            <a:ext cx="8045020" cy="462457"/>
          </a:xfrm>
          <a:prstGeom prst="rect">
            <a:avLst/>
          </a:prstGeom>
        </p:spPr>
        <p:txBody>
          <a:bodyPr/>
          <a:lstStyle>
            <a:lvl1pPr marL="0" marR="0" indent="0" algn="l" defTabSz="609585" rtl="0" eaLnBrk="1" fontAlgn="auto" latinLnBrk="0" hangingPunct="1">
              <a:lnSpc>
                <a:spcPct val="100000"/>
              </a:lnSpc>
              <a:spcBef>
                <a:spcPct val="0"/>
              </a:spcBef>
              <a:spcAft>
                <a:spcPts val="0"/>
              </a:spcAft>
              <a:buClrTx/>
              <a:buSzTx/>
              <a:buFontTx/>
              <a:buNone/>
              <a:tabLst/>
              <a:defRPr lang="en-US" sz="2400" b="0" i="0"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defTabSz="609570"/>
            <a:r>
              <a:rPr lang="en-US" sz="1500" b="1" dirty="0">
                <a:solidFill>
                  <a:prstClr val="white"/>
                </a:solidFill>
              </a:rPr>
              <a:t>Market Pricing Landscape (NET) – Toric and Trifocal</a:t>
            </a:r>
          </a:p>
        </p:txBody>
      </p:sp>
    </p:spTree>
    <p:extLst>
      <p:ext uri="{BB962C8B-B14F-4D97-AF65-F5344CB8AC3E}">
        <p14:creationId xmlns:p14="http://schemas.microsoft.com/office/powerpoint/2010/main" val="2310415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269076-5C8F-7047-976F-E2A4ACB0BFAD}"/>
              </a:ext>
            </a:extLst>
          </p:cNvPr>
          <p:cNvSpPr>
            <a:spLocks noGrp="1"/>
          </p:cNvSpPr>
          <p:nvPr>
            <p:ph type="ctrTitle"/>
          </p:nvPr>
        </p:nvSpPr>
        <p:spPr/>
        <p:txBody>
          <a:bodyPr/>
          <a:lstStyle/>
          <a:p>
            <a:r>
              <a:rPr lang="en-GB"/>
              <a:t>Company introduction</a:t>
            </a:r>
            <a:endParaRPr lang="en-DE"/>
          </a:p>
        </p:txBody>
      </p:sp>
    </p:spTree>
    <p:extLst>
      <p:ext uri="{BB962C8B-B14F-4D97-AF65-F5344CB8AC3E}">
        <p14:creationId xmlns:p14="http://schemas.microsoft.com/office/powerpoint/2010/main" val="2604530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4A7CC13-DE7C-4EB3-811E-60DEA26030C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5" name="Objekt 4" hidden="1">
                        <a:extLst>
                          <a:ext uri="{FF2B5EF4-FFF2-40B4-BE49-F238E27FC236}">
                            <a16:creationId xmlns:a16="http://schemas.microsoft.com/office/drawing/2014/main" id="{04A7CC13-DE7C-4EB3-811E-60DEA26030C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C1149225-A10C-A84B-9CB7-3F05C380F0F8}"/>
              </a:ext>
            </a:extLst>
          </p:cNvPr>
          <p:cNvSpPr>
            <a:spLocks noGrp="1" noChangeAspect="1"/>
          </p:cNvSpPr>
          <p:nvPr>
            <p:ph type="title"/>
          </p:nvPr>
        </p:nvSpPr>
        <p:spPr/>
        <p:txBody>
          <a:bodyPr vert="horz"/>
          <a:lstStyle/>
          <a:p>
            <a:br>
              <a:rPr lang="en-GB" sz="2800" b="1"/>
            </a:br>
            <a:endParaRPr sz="2800">
              <a:latin typeface="Verdana"/>
              <a:ea typeface="+mj-ea"/>
            </a:endParaRPr>
          </a:p>
        </p:txBody>
      </p:sp>
      <p:sp>
        <p:nvSpPr>
          <p:cNvPr id="9" name="Content Placeholder 8">
            <a:extLst>
              <a:ext uri="{FF2B5EF4-FFF2-40B4-BE49-F238E27FC236}">
                <a16:creationId xmlns:a16="http://schemas.microsoft.com/office/drawing/2014/main" id="{D4C83946-D958-A28F-652E-0C421BA88A4F}"/>
              </a:ext>
            </a:extLst>
          </p:cNvPr>
          <p:cNvSpPr>
            <a:spLocks noGrp="1"/>
          </p:cNvSpPr>
          <p:nvPr>
            <p:ph idx="1"/>
          </p:nvPr>
        </p:nvSpPr>
        <p:spPr>
          <a:xfrm>
            <a:off x="431436" y="1190528"/>
            <a:ext cx="6329582" cy="3520049"/>
          </a:xfrm>
        </p:spPr>
        <p:txBody>
          <a:bodyPr/>
          <a:lstStyle/>
          <a:p>
            <a:pPr>
              <a:lnSpc>
                <a:spcPct val="115000"/>
              </a:lnSpc>
              <a:spcAft>
                <a:spcPts val="800"/>
              </a:spcAft>
              <a:buFont typeface="Wingdings" panose="05000000000000000000" pitchFamily="2" charset="2"/>
              <a:buChar char="§"/>
            </a:pPr>
            <a:r>
              <a:rPr lang="en-US" sz="1800" kern="100">
                <a:latin typeface="Aptos" panose="020B0004020202020204" pitchFamily="34" charset="0"/>
                <a:ea typeface="Aptos" panose="020B0004020202020204" pitchFamily="34" charset="0"/>
                <a:cs typeface="Times New Roman" panose="02020603050405020304" pitchFamily="18" charset="0"/>
              </a:rPr>
              <a:t>MEDICAL DEVICES/INSTRUMENTATION</a:t>
            </a:r>
          </a:p>
          <a:p>
            <a:pPr>
              <a:lnSpc>
                <a:spcPct val="115000"/>
              </a:lnSpc>
              <a:spcAft>
                <a:spcPts val="800"/>
              </a:spcAft>
              <a:buFont typeface="Wingdings" panose="05000000000000000000" pitchFamily="2" charset="2"/>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BRUMABA (DE) – operation tables</a:t>
            </a:r>
          </a:p>
          <a:p>
            <a:pPr>
              <a:lnSpc>
                <a:spcPct val="115000"/>
              </a:lnSpc>
              <a:spcAft>
                <a:spcPts val="800"/>
              </a:spcAft>
              <a:buFont typeface="Wingdings" panose="05000000000000000000" pitchFamily="2" charset="2"/>
              <a:buChar char="§"/>
            </a:pPr>
            <a:r>
              <a:rPr lang="en-US" sz="1800" kern="100">
                <a:latin typeface="Aptos" panose="020B0004020202020204" pitchFamily="34" charset="0"/>
                <a:ea typeface="Aptos" panose="020B0004020202020204" pitchFamily="34" charset="0"/>
                <a:cs typeface="Times New Roman" panose="02020603050405020304" pitchFamily="18" charset="0"/>
              </a:rPr>
              <a:t>HUVITZ – biometry, all diagnostic equipment</a:t>
            </a:r>
          </a:p>
          <a:p>
            <a:pPr>
              <a:lnSpc>
                <a:spcPct val="115000"/>
              </a:lnSpc>
              <a:spcAft>
                <a:spcPts val="800"/>
              </a:spcAft>
              <a:buFont typeface="Wingdings" panose="05000000000000000000" pitchFamily="2" charset="2"/>
              <a:buChar char="§"/>
            </a:pPr>
            <a:r>
              <a:rPr lang="en-US" sz="1800" kern="100" err="1">
                <a:effectLst/>
                <a:latin typeface="Aptos" panose="020B0004020202020204" pitchFamily="34" charset="0"/>
                <a:ea typeface="Aptos" panose="020B0004020202020204" pitchFamily="34" charset="0"/>
                <a:cs typeface="Times New Roman" panose="02020603050405020304" pitchFamily="18" charset="0"/>
              </a:rPr>
              <a:t>Visionix</a:t>
            </a:r>
            <a:r>
              <a:rPr lang="en-US" sz="1800" kern="100">
                <a:effectLst/>
                <a:latin typeface="Aptos" panose="020B0004020202020204" pitchFamily="34" charset="0"/>
                <a:ea typeface="Aptos" panose="020B0004020202020204" pitchFamily="34" charset="0"/>
                <a:cs typeface="Times New Roman" panose="02020603050405020304" pitchFamily="18" charset="0"/>
              </a:rPr>
              <a:t> – diagnostic equipment </a:t>
            </a:r>
          </a:p>
          <a:p>
            <a:pPr>
              <a:lnSpc>
                <a:spcPct val="115000"/>
              </a:lnSpc>
              <a:spcAft>
                <a:spcPts val="800"/>
              </a:spcAft>
              <a:buFont typeface="Wingdings" panose="05000000000000000000" pitchFamily="2" charset="2"/>
              <a:buChar char="§"/>
            </a:pPr>
            <a:r>
              <a:rPr lang="en-US" sz="1800" kern="100">
                <a:latin typeface="Aptos" panose="020B0004020202020204" pitchFamily="34" charset="0"/>
                <a:ea typeface="Aptos" panose="020B0004020202020204" pitchFamily="34" charset="0"/>
                <a:cs typeface="Times New Roman" panose="02020603050405020304" pitchFamily="18" charset="0"/>
              </a:rPr>
              <a:t>iCare – fundus </a:t>
            </a:r>
          </a:p>
          <a:p>
            <a:pPr>
              <a:lnSpc>
                <a:spcPct val="115000"/>
              </a:lnSpc>
              <a:spcAft>
                <a:spcPts val="800"/>
              </a:spcAft>
              <a:buFont typeface="Wingdings" panose="05000000000000000000" pitchFamily="2" charset="2"/>
              <a:buChar char="§"/>
            </a:pPr>
            <a:r>
              <a:rPr lang="en-US" sz="1800" kern="100" err="1">
                <a:latin typeface="Aptos" panose="020B0004020202020204" pitchFamily="34" charset="0"/>
                <a:cs typeface="Times New Roman" panose="02020603050405020304" pitchFamily="18" charset="0"/>
              </a:rPr>
              <a:t>e.JANACH</a:t>
            </a:r>
            <a:r>
              <a:rPr lang="en-US" sz="1800" kern="100">
                <a:latin typeface="Aptos" panose="020B0004020202020204" pitchFamily="34" charset="0"/>
                <a:cs typeface="Times New Roman" panose="02020603050405020304" pitchFamily="18" charset="0"/>
              </a:rPr>
              <a:t> – surgical instruments</a:t>
            </a:r>
          </a:p>
          <a:p>
            <a:pPr>
              <a:lnSpc>
                <a:spcPct val="115000"/>
              </a:lnSpc>
              <a:spcAft>
                <a:spcPts val="800"/>
              </a:spcAft>
              <a:buFont typeface="Wingdings" panose="05000000000000000000" pitchFamily="2" charset="2"/>
              <a:buChar char="§"/>
            </a:pPr>
            <a:r>
              <a:rPr lang="en-US" sz="1800" kern="100" err="1">
                <a:latin typeface="Aptos" panose="020B0004020202020204" pitchFamily="34" charset="0"/>
                <a:cs typeface="Times New Roman" panose="02020603050405020304" pitchFamily="18" charset="0"/>
              </a:rPr>
              <a:t>Aurolab</a:t>
            </a:r>
            <a:r>
              <a:rPr lang="en-US" sz="1800" kern="100">
                <a:latin typeface="Aptos" panose="020B0004020202020204" pitchFamily="34" charset="0"/>
                <a:cs typeface="Times New Roman" panose="02020603050405020304" pitchFamily="18" charset="0"/>
              </a:rPr>
              <a:t> – posterior segment vitrectomy portfolio</a:t>
            </a:r>
          </a:p>
          <a:p>
            <a:pPr>
              <a:lnSpc>
                <a:spcPct val="115000"/>
              </a:lnSpc>
              <a:spcAft>
                <a:spcPts val="800"/>
              </a:spcAft>
              <a:buFont typeface="Wingdings" panose="05000000000000000000" pitchFamily="2" charset="2"/>
              <a:buChar char="§"/>
            </a:pPr>
            <a:r>
              <a:rPr lang="en-US" sz="1800" kern="100" err="1">
                <a:latin typeface="Aptos" panose="020B0004020202020204" pitchFamily="34" charset="0"/>
                <a:cs typeface="Times New Roman" panose="02020603050405020304" pitchFamily="18" charset="0"/>
              </a:rPr>
              <a:t>Sonomed</a:t>
            </a:r>
            <a:r>
              <a:rPr lang="en-US" sz="1800" kern="100">
                <a:latin typeface="Aptos" panose="020B0004020202020204" pitchFamily="34" charset="0"/>
                <a:cs typeface="Times New Roman" panose="02020603050405020304" pitchFamily="18" charset="0"/>
              </a:rPr>
              <a:t> – ultrasound diagnostics</a:t>
            </a:r>
          </a:p>
          <a:p>
            <a:pPr>
              <a:lnSpc>
                <a:spcPct val="115000"/>
              </a:lnSpc>
              <a:spcAft>
                <a:spcPts val="800"/>
              </a:spcAft>
              <a:buFont typeface="Wingdings" panose="05000000000000000000" pitchFamily="2" charset="2"/>
              <a:buChar char="§"/>
            </a:pPr>
            <a:r>
              <a:rPr lang="en-US" sz="1800" kern="100" err="1">
                <a:latin typeface="Aptos" panose="020B0004020202020204" pitchFamily="34" charset="0"/>
                <a:cs typeface="Times New Roman" panose="02020603050405020304" pitchFamily="18" charset="0"/>
              </a:rPr>
              <a:t>Enbio</a:t>
            </a:r>
            <a:r>
              <a:rPr lang="en-US" sz="1800" kern="100">
                <a:latin typeface="Aptos" panose="020B0004020202020204" pitchFamily="34" charset="0"/>
                <a:cs typeface="Times New Roman" panose="02020603050405020304" pitchFamily="18" charset="0"/>
              </a:rPr>
              <a:t> - sterilizers</a:t>
            </a:r>
          </a:p>
          <a:p>
            <a:pPr>
              <a:lnSpc>
                <a:spcPct val="115000"/>
              </a:lnSpc>
              <a:spcAft>
                <a:spcPts val="800"/>
              </a:spcAft>
              <a:buNone/>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endParaRPr lang="en-US"/>
          </a:p>
        </p:txBody>
      </p:sp>
      <p:sp>
        <p:nvSpPr>
          <p:cNvPr id="7" name="Slide Number Placeholder 3">
            <a:extLst>
              <a:ext uri="{FF2B5EF4-FFF2-40B4-BE49-F238E27FC236}">
                <a16:creationId xmlns:a16="http://schemas.microsoft.com/office/drawing/2014/main" id="{B5B98F97-8DFE-A345-9528-4B9AE347A102}"/>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12C44C-09A6-4E76-B4CD-870D7225BD3E}" type="slidenum">
              <a:rPr kumimoji="1" lang="ja-JP" altLang="en-US" sz="5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1" sz="500" b="0" i="0" u="none" strike="noStrike" kern="1200" cap="none" spc="0" normalizeH="0" baseline="0" noProof="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endParaRPr>
          </a:p>
        </p:txBody>
      </p:sp>
      <p:sp>
        <p:nvSpPr>
          <p:cNvPr id="2" name="Title 7">
            <a:extLst>
              <a:ext uri="{FF2B5EF4-FFF2-40B4-BE49-F238E27FC236}">
                <a16:creationId xmlns:a16="http://schemas.microsoft.com/office/drawing/2014/main" id="{764631CC-6DA7-090C-BB49-4E93BB434859}"/>
              </a:ext>
            </a:extLst>
          </p:cNvPr>
          <p:cNvSpPr txBox="1">
            <a:spLocks noChangeAspect="1"/>
          </p:cNvSpPr>
          <p:nvPr/>
        </p:nvSpPr>
        <p:spPr>
          <a:xfrm>
            <a:off x="436029" y="323794"/>
            <a:ext cx="8045020" cy="462457"/>
          </a:xfrm>
          <a:prstGeom prst="rect">
            <a:avLst/>
          </a:prstGeom>
        </p:spPr>
        <p:txBody>
          <a:bodyPr vert="horz"/>
          <a:lstStyle>
            <a:lvl1pPr marL="0" marR="0" indent="0" algn="l" defTabSz="457200" rtl="0" eaLnBrk="1" fontAlgn="auto" latinLnBrk="0" hangingPunct="1">
              <a:lnSpc>
                <a:spcPct val="100000"/>
              </a:lnSpc>
              <a:spcBef>
                <a:spcPct val="0"/>
              </a:spcBef>
              <a:spcAft>
                <a:spcPts val="0"/>
              </a:spcAft>
              <a:buClrTx/>
              <a:buSzTx/>
              <a:buFontTx/>
              <a:buNone/>
              <a:tabLst/>
              <a:defRPr sz="1800" b="0" i="0"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sz="2000" b="1"/>
            </a:pPr>
            <a:r>
              <a:rPr lang="en-GB" sz="2000" b="1">
                <a:solidFill>
                  <a:prstClr val="white"/>
                </a:solidFill>
              </a:rPr>
              <a:t>Company presentation - Portfolio</a:t>
            </a:r>
            <a:br>
              <a:rPr kumimoji="0" lang="en-GB" sz="28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br>
            <a:endParaRPr kumimoji="0" sz="2800" b="1" i="0" u="none" strike="noStrike" kern="1200" cap="none" spc="0" normalizeH="0" baseline="0" noProof="0">
              <a:ln>
                <a:noFill/>
              </a:ln>
              <a:solidFill>
                <a:prstClr val="white"/>
              </a:solidFill>
              <a:effectLst/>
              <a:uLnTx/>
              <a:uFillTx/>
              <a:latin typeface="Verdana"/>
              <a:ea typeface="Verdana" panose="020B0604030504040204" pitchFamily="34" charset="0"/>
            </a:endParaRPr>
          </a:p>
        </p:txBody>
      </p:sp>
      <p:sp>
        <p:nvSpPr>
          <p:cNvPr id="3" name="Dikdörtgen 2">
            <a:extLst>
              <a:ext uri="{FF2B5EF4-FFF2-40B4-BE49-F238E27FC236}">
                <a16:creationId xmlns:a16="http://schemas.microsoft.com/office/drawing/2014/main" id="{801F5BFA-6918-0E0B-2754-DDF14E28D738}"/>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Resim 3">
            <a:extLst>
              <a:ext uri="{FF2B5EF4-FFF2-40B4-BE49-F238E27FC236}">
                <a16:creationId xmlns:a16="http://schemas.microsoft.com/office/drawing/2014/main" id="{714EC364-936D-FD63-3112-2DAF96DC826D}"/>
              </a:ext>
            </a:extLst>
          </p:cNvPr>
          <p:cNvPicPr>
            <a:picLocks noChangeAspect="1"/>
          </p:cNvPicPr>
          <p:nvPr/>
        </p:nvPicPr>
        <p:blipFill>
          <a:blip r:embed="rId6"/>
          <a:stretch>
            <a:fillRect/>
          </a:stretch>
        </p:blipFill>
        <p:spPr>
          <a:xfrm>
            <a:off x="66855" y="37785"/>
            <a:ext cx="2057400" cy="123825"/>
          </a:xfrm>
          <a:prstGeom prst="rect">
            <a:avLst/>
          </a:prstGeom>
        </p:spPr>
      </p:pic>
    </p:spTree>
    <p:extLst>
      <p:ext uri="{BB962C8B-B14F-4D97-AF65-F5344CB8AC3E}">
        <p14:creationId xmlns:p14="http://schemas.microsoft.com/office/powerpoint/2010/main" val="3354173961"/>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4A7CC13-DE7C-4EB3-811E-60DEA26030C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5" name="Objekt 4" hidden="1">
                        <a:extLst>
                          <a:ext uri="{FF2B5EF4-FFF2-40B4-BE49-F238E27FC236}">
                            <a16:creationId xmlns:a16="http://schemas.microsoft.com/office/drawing/2014/main" id="{04A7CC13-DE7C-4EB3-811E-60DEA26030C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C1149225-A10C-A84B-9CB7-3F05C380F0F8}"/>
              </a:ext>
            </a:extLst>
          </p:cNvPr>
          <p:cNvSpPr>
            <a:spLocks noGrp="1" noChangeAspect="1"/>
          </p:cNvSpPr>
          <p:nvPr>
            <p:ph type="title"/>
          </p:nvPr>
        </p:nvSpPr>
        <p:spPr/>
        <p:txBody>
          <a:bodyPr vert="horz"/>
          <a:lstStyle/>
          <a:p>
            <a:br>
              <a:rPr lang="en-GB" sz="2800" b="1"/>
            </a:br>
            <a:endParaRPr sz="2800">
              <a:latin typeface="Verdana"/>
              <a:ea typeface="+mj-ea"/>
            </a:endParaRPr>
          </a:p>
        </p:txBody>
      </p:sp>
      <p:sp>
        <p:nvSpPr>
          <p:cNvPr id="7" name="Slide Number Placeholder 3">
            <a:extLst>
              <a:ext uri="{FF2B5EF4-FFF2-40B4-BE49-F238E27FC236}">
                <a16:creationId xmlns:a16="http://schemas.microsoft.com/office/drawing/2014/main" id="{B5B98F97-8DFE-A345-9528-4B9AE347A102}"/>
              </a:ext>
            </a:extLst>
          </p:cNvPr>
          <p:cNvSpPr>
            <a:spLocks noGrp="1"/>
          </p:cNvSpPr>
          <p:nvPr>
            <p:ph type="sldNum" sz="quarter" idx="4"/>
          </p:nvPr>
        </p:nvSpPr>
        <p:spPr>
          <a:xfrm>
            <a:off x="0" y="4915781"/>
            <a:ext cx="8027581" cy="84148"/>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12C44C-09A6-4E76-B4CD-870D7225BD3E}" type="slidenum">
              <a:rPr kumimoji="1" lang="ja-JP" altLang="en-US" sz="5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19</a:t>
            </a:fld>
            <a:endParaRPr kumimoji="1" sz="500" b="0" i="0" u="none" strike="noStrike" kern="1200" cap="none" spc="0" normalizeH="0" baseline="0" noProof="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endParaRPr>
          </a:p>
        </p:txBody>
      </p:sp>
      <p:sp>
        <p:nvSpPr>
          <p:cNvPr id="2" name="Title 7">
            <a:extLst>
              <a:ext uri="{FF2B5EF4-FFF2-40B4-BE49-F238E27FC236}">
                <a16:creationId xmlns:a16="http://schemas.microsoft.com/office/drawing/2014/main" id="{764631CC-6DA7-090C-BB49-4E93BB434859}"/>
              </a:ext>
            </a:extLst>
          </p:cNvPr>
          <p:cNvSpPr txBox="1">
            <a:spLocks noChangeAspect="1"/>
          </p:cNvSpPr>
          <p:nvPr/>
        </p:nvSpPr>
        <p:spPr>
          <a:xfrm>
            <a:off x="66855" y="262265"/>
            <a:ext cx="8045020" cy="462457"/>
          </a:xfrm>
          <a:prstGeom prst="rect">
            <a:avLst/>
          </a:prstGeom>
        </p:spPr>
        <p:txBody>
          <a:bodyPr vert="horz"/>
          <a:lstStyle>
            <a:lvl1pPr marL="0" marR="0" indent="0" algn="l" defTabSz="457200" rtl="0" eaLnBrk="1" fontAlgn="auto" latinLnBrk="0" hangingPunct="1">
              <a:lnSpc>
                <a:spcPct val="100000"/>
              </a:lnSpc>
              <a:spcBef>
                <a:spcPct val="0"/>
              </a:spcBef>
              <a:spcAft>
                <a:spcPts val="0"/>
              </a:spcAft>
              <a:buClrTx/>
              <a:buSzTx/>
              <a:buFontTx/>
              <a:buNone/>
              <a:tabLst/>
              <a:defRPr sz="1800" b="0" i="0"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sz="2000" b="1"/>
            </a:pPr>
            <a:r>
              <a:rPr kumimoji="0" lang="en-GB" sz="2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t>Company presentation – IOL team </a:t>
            </a:r>
            <a:r>
              <a:rPr kumimoji="0" lang="en-GB" sz="2000" b="1" i="0" u="none" strike="noStrike" kern="1200" cap="none" spc="0" normalizeH="0" baseline="0" noProof="0" err="1">
                <a:ln>
                  <a:noFill/>
                </a:ln>
                <a:solidFill>
                  <a:prstClr val="white"/>
                </a:solidFill>
                <a:effectLst/>
                <a:uLnTx/>
                <a:uFillTx/>
                <a:latin typeface="Verdana" panose="020B0604030504040204" pitchFamily="34" charset="0"/>
                <a:ea typeface="Verdana" panose="020B0604030504040204" pitchFamily="34" charset="0"/>
              </a:rPr>
              <a:t>orgchart</a:t>
            </a:r>
            <a:r>
              <a:rPr kumimoji="0" lang="en-GB" sz="20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t> </a:t>
            </a:r>
            <a:br>
              <a:rPr kumimoji="0" lang="en-GB" sz="28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br>
            <a:endParaRPr kumimoji="0" sz="2800" b="1" i="0" u="none" strike="noStrike" kern="1200" cap="none" spc="0" normalizeH="0" baseline="0" noProof="0">
              <a:ln>
                <a:noFill/>
              </a:ln>
              <a:solidFill>
                <a:prstClr val="white"/>
              </a:solidFill>
              <a:effectLst/>
              <a:uLnTx/>
              <a:uFillTx/>
              <a:latin typeface="Verdana"/>
              <a:ea typeface="Verdana" panose="020B0604030504040204" pitchFamily="34" charset="0"/>
            </a:endParaRPr>
          </a:p>
        </p:txBody>
      </p:sp>
      <p:sp>
        <p:nvSpPr>
          <p:cNvPr id="3" name="Dikdörtgen 2">
            <a:extLst>
              <a:ext uri="{FF2B5EF4-FFF2-40B4-BE49-F238E27FC236}">
                <a16:creationId xmlns:a16="http://schemas.microsoft.com/office/drawing/2014/main" id="{801F5BFA-6918-0E0B-2754-DDF14E28D738}"/>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Resim 3">
            <a:extLst>
              <a:ext uri="{FF2B5EF4-FFF2-40B4-BE49-F238E27FC236}">
                <a16:creationId xmlns:a16="http://schemas.microsoft.com/office/drawing/2014/main" id="{714EC364-936D-FD63-3112-2DAF96DC826D}"/>
              </a:ext>
            </a:extLst>
          </p:cNvPr>
          <p:cNvPicPr>
            <a:picLocks noChangeAspect="1"/>
          </p:cNvPicPr>
          <p:nvPr/>
        </p:nvPicPr>
        <p:blipFill>
          <a:blip r:embed="rId6"/>
          <a:stretch>
            <a:fillRect/>
          </a:stretch>
        </p:blipFill>
        <p:spPr>
          <a:xfrm>
            <a:off x="66855" y="37785"/>
            <a:ext cx="2057400" cy="123825"/>
          </a:xfrm>
          <a:prstGeom prst="rect">
            <a:avLst/>
          </a:prstGeom>
        </p:spPr>
      </p:pic>
      <p:pic>
        <p:nvPicPr>
          <p:cNvPr id="6" name="Picture 5">
            <a:extLst>
              <a:ext uri="{FF2B5EF4-FFF2-40B4-BE49-F238E27FC236}">
                <a16:creationId xmlns:a16="http://schemas.microsoft.com/office/drawing/2014/main" id="{11D46560-98DD-131D-E6B5-24D233904D07}"/>
              </a:ext>
            </a:extLst>
          </p:cNvPr>
          <p:cNvPicPr>
            <a:picLocks noChangeAspect="1"/>
          </p:cNvPicPr>
          <p:nvPr/>
        </p:nvPicPr>
        <p:blipFill>
          <a:blip r:embed="rId7"/>
          <a:stretch>
            <a:fillRect/>
          </a:stretch>
        </p:blipFill>
        <p:spPr>
          <a:xfrm>
            <a:off x="1206716" y="712309"/>
            <a:ext cx="6730567" cy="3718882"/>
          </a:xfrm>
          <a:prstGeom prst="rect">
            <a:avLst/>
          </a:prstGeom>
        </p:spPr>
      </p:pic>
      <p:sp>
        <p:nvSpPr>
          <p:cNvPr id="11" name="TextBox 10">
            <a:extLst>
              <a:ext uri="{FF2B5EF4-FFF2-40B4-BE49-F238E27FC236}">
                <a16:creationId xmlns:a16="http://schemas.microsoft.com/office/drawing/2014/main" id="{A651D5E6-5855-47DA-3C98-9E15946CBBFC}"/>
              </a:ext>
            </a:extLst>
          </p:cNvPr>
          <p:cNvSpPr txBox="1"/>
          <p:nvPr/>
        </p:nvSpPr>
        <p:spPr>
          <a:xfrm>
            <a:off x="1580083" y="4374759"/>
            <a:ext cx="5449823" cy="523220"/>
          </a:xfrm>
          <a:prstGeom prst="rect">
            <a:avLst/>
          </a:prstGeom>
          <a:noFill/>
        </p:spPr>
        <p:txBody>
          <a:bodyPr wrap="square" rtlCol="0">
            <a:spAutoFit/>
          </a:bodyPr>
          <a:lstStyle/>
          <a:p>
            <a:r>
              <a:rPr lang="en-US" sz="1400" dirty="0"/>
              <a:t>For Quality Specialist function we use external company – </a:t>
            </a:r>
            <a:r>
              <a:rPr lang="en-US" sz="1400" dirty="0" err="1"/>
              <a:t>Regfem</a:t>
            </a:r>
            <a:r>
              <a:rPr lang="en-US" sz="1400" dirty="0"/>
              <a:t> </a:t>
            </a:r>
            <a:r>
              <a:rPr lang="en-US" sz="1400" dirty="0" err="1"/>
              <a:t>s.r.o.</a:t>
            </a:r>
            <a:endParaRPr lang="en-US" sz="1400" dirty="0"/>
          </a:p>
          <a:p>
            <a:r>
              <a:rPr lang="en-US" sz="1400" dirty="0"/>
              <a:t>For Marketing we use expertise of David’s company – Olea Praha </a:t>
            </a:r>
            <a:r>
              <a:rPr lang="en-US" sz="1400" dirty="0" err="1"/>
              <a:t>s.r.o.</a:t>
            </a:r>
            <a:endParaRPr lang="en-US" sz="1400" dirty="0"/>
          </a:p>
        </p:txBody>
      </p:sp>
    </p:spTree>
    <p:extLst>
      <p:ext uri="{BB962C8B-B14F-4D97-AF65-F5344CB8AC3E}">
        <p14:creationId xmlns:p14="http://schemas.microsoft.com/office/powerpoint/2010/main" val="207734268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03E0628-D1EB-E840-D12C-7F8BA0DC3DBA}"/>
              </a:ext>
            </a:extLst>
          </p:cNvPr>
          <p:cNvSpPr>
            <a:spLocks noGrp="1"/>
          </p:cNvSpPr>
          <p:nvPr>
            <p:ph idx="1"/>
          </p:nvPr>
        </p:nvSpPr>
        <p:spPr>
          <a:xfrm>
            <a:off x="431359" y="988069"/>
            <a:ext cx="8166467" cy="3397800"/>
          </a:xfrm>
        </p:spPr>
        <p:txBody>
          <a:bodyPr/>
          <a:lstStyle/>
          <a:p>
            <a:r>
              <a:rPr lang="en-US" noProof="0" dirty="0"/>
              <a:t>Strengthen market position and reputation among MDs, opticians, and optometrists through cooperation between Bulletin and HSO.</a:t>
            </a:r>
          </a:p>
          <a:p>
            <a:r>
              <a:rPr lang="en-US" noProof="0" dirty="0"/>
              <a:t>Invest in the development of a specialized medical team (especially CAS) to support surgical products and instrumentation.</a:t>
            </a:r>
          </a:p>
          <a:p>
            <a:r>
              <a:rPr lang="en-US" noProof="0" dirty="0"/>
              <a:t>Allocate resources to local educational initiatives including trainings, webinars, a dedicated education center, international clinic visits, and professional networking for MDs.</a:t>
            </a:r>
          </a:p>
          <a:p>
            <a:r>
              <a:rPr lang="en-US" noProof="0" dirty="0"/>
              <a:t>We expect training, educational (for MDs) and marketing support from HSO</a:t>
            </a:r>
          </a:p>
          <a:p>
            <a:r>
              <a:rPr lang="en-US" noProof="0" dirty="0"/>
              <a:t>Leverage bundling opportunities with instrumentation to enhance value for clinics and hospitals.</a:t>
            </a:r>
          </a:p>
          <a:p>
            <a:r>
              <a:rPr lang="en-US" noProof="0" dirty="0"/>
              <a:t>Bundling with spectacle lenses in combined customers which run optic shops (e.g. Zeiss already works with </a:t>
            </a:r>
            <a:r>
              <a:rPr lang="en-US" noProof="0" dirty="0" err="1"/>
              <a:t>surgicals</a:t>
            </a:r>
            <a:r>
              <a:rPr lang="en-US" noProof="0" dirty="0"/>
              <a:t> and spectacle lenses) and Essilor strong instrumentation background and offer, </a:t>
            </a:r>
            <a:r>
              <a:rPr lang="en-US" noProof="0" dirty="0" err="1"/>
              <a:t>Optegra</a:t>
            </a:r>
            <a:r>
              <a:rPr lang="en-US" noProof="0" dirty="0"/>
              <a:t> purchase)</a:t>
            </a:r>
          </a:p>
          <a:p>
            <a:endParaRPr lang="en-US" noProof="0" dirty="0"/>
          </a:p>
          <a:p>
            <a:endParaRPr lang="en-US" noProof="0" dirty="0"/>
          </a:p>
        </p:txBody>
      </p:sp>
      <p:sp>
        <p:nvSpPr>
          <p:cNvPr id="3" name="Foliennummernplatzhalter 2">
            <a:extLst>
              <a:ext uri="{FF2B5EF4-FFF2-40B4-BE49-F238E27FC236}">
                <a16:creationId xmlns:a16="http://schemas.microsoft.com/office/drawing/2014/main" id="{E57EBD90-245B-F9B4-2FA3-52C231B2D507}"/>
              </a:ext>
            </a:extLst>
          </p:cNvPr>
          <p:cNvSpPr>
            <a:spLocks noGrp="1"/>
          </p:cNvSpPr>
          <p:nvPr>
            <p:ph type="sldNum" sz="quarter" idx="4"/>
          </p:nvPr>
        </p:nvSpPr>
        <p:spPr/>
        <p:txBody>
          <a:bodyPr/>
          <a:lstStyle/>
          <a:p>
            <a:fld id="{091FB279-9B7F-EA43-A4FF-8D5D392C606C}" type="slidenum">
              <a:rPr lang="en-US" noProof="0" smtClean="0"/>
              <a:t>20</a:t>
            </a:fld>
            <a:endParaRPr lang="en-US" noProof="0"/>
          </a:p>
        </p:txBody>
      </p:sp>
      <p:sp>
        <p:nvSpPr>
          <p:cNvPr id="6" name="Textfeld 5">
            <a:extLst>
              <a:ext uri="{FF2B5EF4-FFF2-40B4-BE49-F238E27FC236}">
                <a16:creationId xmlns:a16="http://schemas.microsoft.com/office/drawing/2014/main" id="{7F7BCC51-8452-76A5-A2B9-7BC398E5A342}"/>
              </a:ext>
            </a:extLst>
          </p:cNvPr>
          <p:cNvSpPr txBox="1"/>
          <p:nvPr/>
        </p:nvSpPr>
        <p:spPr>
          <a:xfrm>
            <a:off x="431359" y="294028"/>
            <a:ext cx="5648066" cy="369332"/>
          </a:xfrm>
          <a:prstGeom prst="rect">
            <a:avLst/>
          </a:prstGeom>
          <a:noFill/>
        </p:spPr>
        <p:txBody>
          <a:bodyPr wrap="square">
            <a:spAutoFit/>
          </a:bodyPr>
          <a:lstStyle/>
          <a:p>
            <a:r>
              <a:rPr kumimoji="0" lang="en-US" sz="18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t>BULLETIN.CZ +  HOYA collaboration</a:t>
            </a:r>
            <a:endParaRPr lang="en-US" noProof="0"/>
          </a:p>
        </p:txBody>
      </p:sp>
    </p:spTree>
    <p:extLst>
      <p:ext uri="{BB962C8B-B14F-4D97-AF65-F5344CB8AC3E}">
        <p14:creationId xmlns:p14="http://schemas.microsoft.com/office/powerpoint/2010/main" val="4285498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DC8E-F7AF-11A4-3799-A208F7F7F87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9B2DABE-5956-6FCD-B71E-C7F5CD5FE2DD}"/>
              </a:ext>
            </a:extLst>
          </p:cNvPr>
          <p:cNvSpPr>
            <a:spLocks noGrp="1"/>
          </p:cNvSpPr>
          <p:nvPr>
            <p:ph idx="1"/>
          </p:nvPr>
        </p:nvSpPr>
        <p:spPr>
          <a:xfrm>
            <a:off x="431436" y="1190529"/>
            <a:ext cx="8166467" cy="3397800"/>
          </a:xfrm>
        </p:spPr>
        <p:txBody>
          <a:bodyPr/>
          <a:lstStyle/>
          <a:p>
            <a:pPr marL="0" indent="0">
              <a:buNone/>
            </a:pPr>
            <a:r>
              <a:rPr lang="en-US"/>
              <a:t>Operational/Marketing Synergies:</a:t>
            </a:r>
          </a:p>
          <a:p>
            <a:r>
              <a:rPr lang="en-US"/>
              <a:t>experts, KOL network sharing</a:t>
            </a:r>
          </a:p>
          <a:p>
            <a:r>
              <a:rPr lang="en-US"/>
              <a:t>congresses (e.g. CSRKCH)</a:t>
            </a:r>
          </a:p>
          <a:p>
            <a:r>
              <a:rPr lang="en-US"/>
              <a:t>bundling deals with spectacle lenses</a:t>
            </a:r>
          </a:p>
          <a:p>
            <a:r>
              <a:rPr lang="en-US"/>
              <a:t>bundling deals with instrumentation</a:t>
            </a:r>
          </a:p>
          <a:p>
            <a:r>
              <a:rPr lang="en-US"/>
              <a:t>create market reputation for HOYA IOLs</a:t>
            </a:r>
          </a:p>
          <a:p>
            <a:r>
              <a:rPr lang="en-US"/>
              <a:t>wide line supplier (complete offer for the O.R.)</a:t>
            </a:r>
          </a:p>
          <a:p>
            <a:r>
              <a:rPr lang="en-US"/>
              <a:t>covering both countries (CZ+SK where we have sales contacts/customers)</a:t>
            </a:r>
          </a:p>
          <a:p>
            <a:r>
              <a:rPr lang="en-US"/>
              <a:t>Unmet need - doctors look for instrumentation from lens companies not from instrumentation companies only</a:t>
            </a:r>
          </a:p>
        </p:txBody>
      </p:sp>
      <p:sp>
        <p:nvSpPr>
          <p:cNvPr id="3" name="Foliennummernplatzhalter 2">
            <a:extLst>
              <a:ext uri="{FF2B5EF4-FFF2-40B4-BE49-F238E27FC236}">
                <a16:creationId xmlns:a16="http://schemas.microsoft.com/office/drawing/2014/main" id="{1D963BDD-FDB1-910B-17DB-438242D77496}"/>
              </a:ext>
            </a:extLst>
          </p:cNvPr>
          <p:cNvSpPr>
            <a:spLocks noGrp="1"/>
          </p:cNvSpPr>
          <p:nvPr>
            <p:ph type="sldNum" sz="quarter" idx="4"/>
          </p:nvPr>
        </p:nvSpPr>
        <p:spPr/>
        <p:txBody>
          <a:bodyPr/>
          <a:lstStyle/>
          <a:p>
            <a:fld id="{091FB279-9B7F-EA43-A4FF-8D5D392C606C}" type="slidenum">
              <a:rPr lang="en-US" smtClean="0"/>
              <a:t>21</a:t>
            </a:fld>
            <a:endParaRPr lang="en-US"/>
          </a:p>
        </p:txBody>
      </p:sp>
      <p:sp>
        <p:nvSpPr>
          <p:cNvPr id="6" name="Textfeld 5">
            <a:extLst>
              <a:ext uri="{FF2B5EF4-FFF2-40B4-BE49-F238E27FC236}">
                <a16:creationId xmlns:a16="http://schemas.microsoft.com/office/drawing/2014/main" id="{67D55AC5-A024-2860-DC76-A7A3D1DDCD48}"/>
              </a:ext>
            </a:extLst>
          </p:cNvPr>
          <p:cNvSpPr txBox="1"/>
          <p:nvPr/>
        </p:nvSpPr>
        <p:spPr>
          <a:xfrm>
            <a:off x="431359" y="294028"/>
            <a:ext cx="4599828" cy="369332"/>
          </a:xfrm>
          <a:prstGeom prst="rect">
            <a:avLst/>
          </a:prstGeom>
          <a:noFill/>
        </p:spPr>
        <p:txBody>
          <a:bodyPr wrap="square">
            <a:spAutoFit/>
          </a:bodyPr>
          <a:lstStyle/>
          <a:p>
            <a:r>
              <a:rPr kumimoji="0" lang="en-GB" sz="18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rPr>
              <a:t>Distributor- HOYA collaboration</a:t>
            </a:r>
            <a:endParaRPr lang="en-GB"/>
          </a:p>
        </p:txBody>
      </p:sp>
    </p:spTree>
    <p:extLst>
      <p:ext uri="{BB962C8B-B14F-4D97-AF65-F5344CB8AC3E}">
        <p14:creationId xmlns:p14="http://schemas.microsoft.com/office/powerpoint/2010/main" val="2197005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895BE69-031B-B7D1-51F0-3CBE67076246}"/>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11DFC5C1-D58F-7F8D-7527-4388FDE8417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5" name="Objekt 4" hidden="1">
                        <a:extLst>
                          <a:ext uri="{FF2B5EF4-FFF2-40B4-BE49-F238E27FC236}">
                            <a16:creationId xmlns:a16="http://schemas.microsoft.com/office/drawing/2014/main" id="{11DFC5C1-D58F-7F8D-7527-4388FDE841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D4FF68D7-9872-8B83-2F20-D18B7CFA9B5A}"/>
              </a:ext>
            </a:extLst>
          </p:cNvPr>
          <p:cNvSpPr>
            <a:spLocks noGrp="1" noChangeAspect="1"/>
          </p:cNvSpPr>
          <p:nvPr>
            <p:ph type="title"/>
          </p:nvPr>
        </p:nvSpPr>
        <p:spPr/>
        <p:txBody>
          <a:bodyPr vert="horz"/>
          <a:lstStyle/>
          <a:p>
            <a:br>
              <a:rPr lang="en-GB" sz="2800" b="1"/>
            </a:br>
            <a:endParaRPr sz="2800">
              <a:latin typeface="Verdana"/>
              <a:ea typeface="+mj-ea"/>
            </a:endParaRPr>
          </a:p>
        </p:txBody>
      </p:sp>
      <p:sp>
        <p:nvSpPr>
          <p:cNvPr id="7" name="Slide Number Placeholder 3">
            <a:extLst>
              <a:ext uri="{FF2B5EF4-FFF2-40B4-BE49-F238E27FC236}">
                <a16:creationId xmlns:a16="http://schemas.microsoft.com/office/drawing/2014/main" id="{0F9BBAA3-BD4C-66D0-CF70-9CFB078A47BB}"/>
              </a:ext>
            </a:extLst>
          </p:cNvPr>
          <p:cNvSpPr>
            <a:spLocks noGrp="1"/>
          </p:cNvSpPr>
          <p:nvPr>
            <p:ph type="sldNum" sz="quarter" idx="4"/>
          </p:nvPr>
        </p:nvSpPr>
        <p:spPr>
          <a:xfrm>
            <a:off x="0" y="4915781"/>
            <a:ext cx="8027581" cy="84148"/>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pPr>
            <a:fld id="{6812C44C-09A6-4E76-B4CD-870D7225BD3E}" type="slidenum">
              <a:rPr kumimoji="1" lang="ja-JP" altLang="en-US" sz="5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rPr>
              <a:pPr marL="0" marR="0" lvl="0" indent="0" algn="ctr" defTabSz="457200" rtl="0" eaLnBrk="1" fontAlgn="auto" latinLnBrk="0" hangingPunct="1">
                <a:lnSpc>
                  <a:spcPct val="100000"/>
                </a:lnSpc>
                <a:spcBef>
                  <a:spcPts val="0"/>
                </a:spcBef>
                <a:spcAft>
                  <a:spcPts val="0"/>
                </a:spcAft>
                <a:buClrTx/>
                <a:buSzTx/>
                <a:buFontTx/>
                <a:buNone/>
                <a:tabLst/>
              </a:pPr>
              <a:t>22</a:t>
            </a:fld>
            <a:endParaRPr kumimoji="1" sz="500" b="0" i="0" u="none" strike="noStrike" kern="1200" cap="none" spc="0" normalizeH="0" baseline="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endParaRPr>
          </a:p>
        </p:txBody>
      </p:sp>
      <p:sp>
        <p:nvSpPr>
          <p:cNvPr id="2" name="Title 7">
            <a:extLst>
              <a:ext uri="{FF2B5EF4-FFF2-40B4-BE49-F238E27FC236}">
                <a16:creationId xmlns:a16="http://schemas.microsoft.com/office/drawing/2014/main" id="{F7C1A6A3-24B6-07ED-E068-1543123AF442}"/>
              </a:ext>
            </a:extLst>
          </p:cNvPr>
          <p:cNvSpPr txBox="1">
            <a:spLocks noChangeAspect="1"/>
          </p:cNvSpPr>
          <p:nvPr/>
        </p:nvSpPr>
        <p:spPr>
          <a:xfrm>
            <a:off x="436029" y="323794"/>
            <a:ext cx="8045020" cy="462457"/>
          </a:xfrm>
          <a:prstGeom prst="rect">
            <a:avLst/>
          </a:prstGeom>
        </p:spPr>
        <p:txBody>
          <a:bodyPr vert="horz"/>
          <a:lstStyle>
            <a:lvl1pPr marL="0" marR="0" indent="0" algn="l" defTabSz="457200" rtl="0" eaLnBrk="1" fontAlgn="auto" latinLnBrk="0" hangingPunct="1">
              <a:lnSpc>
                <a:spcPct val="100000"/>
              </a:lnSpc>
              <a:spcBef>
                <a:spcPct val="0"/>
              </a:spcBef>
              <a:spcAft>
                <a:spcPts val="0"/>
              </a:spcAft>
              <a:buClrTx/>
              <a:buSzTx/>
              <a:buFontTx/>
              <a:buNone/>
              <a:tabLst/>
              <a:defRPr sz="1800" b="0" i="0"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a:defRPr sz="2000" b="1"/>
            </a:pPr>
            <a:r>
              <a:rPr lang="en-GB" sz="2000" b="1"/>
              <a:t>Launch Calendar</a:t>
            </a:r>
            <a:br>
              <a:rPr lang="en-GB" sz="2800" b="1"/>
            </a:br>
            <a:endParaRPr sz="2800">
              <a:latin typeface="Verdana"/>
              <a:ea typeface="+mj-ea"/>
            </a:endParaRPr>
          </a:p>
        </p:txBody>
      </p:sp>
      <p:sp>
        <p:nvSpPr>
          <p:cNvPr id="3" name="Dikdörtgen 2">
            <a:extLst>
              <a:ext uri="{FF2B5EF4-FFF2-40B4-BE49-F238E27FC236}">
                <a16:creationId xmlns:a16="http://schemas.microsoft.com/office/drawing/2014/main" id="{6A2EBAB5-9F34-D3C2-7B18-9B807A6880B7}"/>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CE5CE884-5289-F57A-A33A-2C8C02182229}"/>
              </a:ext>
            </a:extLst>
          </p:cNvPr>
          <p:cNvPicPr>
            <a:picLocks noChangeAspect="1"/>
          </p:cNvPicPr>
          <p:nvPr/>
        </p:nvPicPr>
        <p:blipFill>
          <a:blip r:embed="rId6"/>
          <a:stretch>
            <a:fillRect/>
          </a:stretch>
        </p:blipFill>
        <p:spPr>
          <a:xfrm>
            <a:off x="66855" y="37785"/>
            <a:ext cx="2057400" cy="123825"/>
          </a:xfrm>
          <a:prstGeom prst="rect">
            <a:avLst/>
          </a:prstGeom>
        </p:spPr>
      </p:pic>
      <p:graphicFrame>
        <p:nvGraphicFramePr>
          <p:cNvPr id="11" name="Table 10">
            <a:extLst>
              <a:ext uri="{FF2B5EF4-FFF2-40B4-BE49-F238E27FC236}">
                <a16:creationId xmlns:a16="http://schemas.microsoft.com/office/drawing/2014/main" id="{7D485393-EF7B-CF49-4D9E-B7F5DC14E1F9}"/>
              </a:ext>
            </a:extLst>
          </p:cNvPr>
          <p:cNvGraphicFramePr>
            <a:graphicFrameLocks noGrp="1"/>
          </p:cNvGraphicFramePr>
          <p:nvPr>
            <p:extLst>
              <p:ext uri="{D42A27DB-BD31-4B8C-83A1-F6EECF244321}">
                <p14:modId xmlns:p14="http://schemas.microsoft.com/office/powerpoint/2010/main" val="955851250"/>
              </p:ext>
            </p:extLst>
          </p:nvPr>
        </p:nvGraphicFramePr>
        <p:xfrm>
          <a:off x="1711756" y="827873"/>
          <a:ext cx="5720487" cy="4256420"/>
        </p:xfrm>
        <a:graphic>
          <a:graphicData uri="http://schemas.openxmlformats.org/drawingml/2006/table">
            <a:tbl>
              <a:tblPr firstRow="1" firstCol="1" bandRow="1">
                <a:tableStyleId>{5C22544A-7EE6-4342-B048-85BDC9FD1C3A}</a:tableStyleId>
              </a:tblPr>
              <a:tblGrid>
                <a:gridCol w="1211398">
                  <a:extLst>
                    <a:ext uri="{9D8B030D-6E8A-4147-A177-3AD203B41FA5}">
                      <a16:colId xmlns:a16="http://schemas.microsoft.com/office/drawing/2014/main" val="4019146197"/>
                    </a:ext>
                  </a:extLst>
                </a:gridCol>
                <a:gridCol w="1127578">
                  <a:extLst>
                    <a:ext uri="{9D8B030D-6E8A-4147-A177-3AD203B41FA5}">
                      <a16:colId xmlns:a16="http://schemas.microsoft.com/office/drawing/2014/main" val="2095111067"/>
                    </a:ext>
                  </a:extLst>
                </a:gridCol>
                <a:gridCol w="3381511">
                  <a:extLst>
                    <a:ext uri="{9D8B030D-6E8A-4147-A177-3AD203B41FA5}">
                      <a16:colId xmlns:a16="http://schemas.microsoft.com/office/drawing/2014/main" val="1173095511"/>
                    </a:ext>
                  </a:extLst>
                </a:gridCol>
              </a:tblGrid>
              <a:tr h="147953">
                <a:tc gridSpan="3">
                  <a:txBody>
                    <a:bodyPr/>
                    <a:lstStyle/>
                    <a:p>
                      <a:pPr>
                        <a:lnSpc>
                          <a:spcPct val="115000"/>
                        </a:lnSpc>
                        <a:spcAft>
                          <a:spcPts val="800"/>
                        </a:spcAft>
                        <a:buNone/>
                      </a:pPr>
                      <a:r>
                        <a:rPr lang="en-US" sz="1000" kern="100" dirty="0">
                          <a:effectLst/>
                        </a:rPr>
                        <a:t>LAUNCH CALENDAR</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9320854"/>
                  </a:ext>
                </a:extLst>
              </a:tr>
              <a:tr h="147953">
                <a:tc gridSpan="3">
                  <a:txBody>
                    <a:bodyPr/>
                    <a:lstStyle/>
                    <a:p>
                      <a:pPr>
                        <a:lnSpc>
                          <a:spcPct val="115000"/>
                        </a:lnSpc>
                        <a:spcAft>
                          <a:spcPts val="800"/>
                        </a:spcAft>
                        <a:buNone/>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45751285"/>
                  </a:ext>
                </a:extLst>
              </a:tr>
              <a:tr h="147953">
                <a:tc>
                  <a:txBody>
                    <a:bodyPr/>
                    <a:lstStyle/>
                    <a:p>
                      <a:pPr>
                        <a:lnSpc>
                          <a:spcPct val="115000"/>
                        </a:lnSpc>
                        <a:spcAft>
                          <a:spcPts val="800"/>
                        </a:spcAft>
                        <a:buNone/>
                      </a:pPr>
                      <a:r>
                        <a:rPr lang="en-US" sz="1000" kern="100" dirty="0">
                          <a:effectLst/>
                        </a:rPr>
                        <a:t>Product</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Timing</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Rationale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3954613557"/>
                  </a:ext>
                </a:extLst>
              </a:tr>
              <a:tr h="614937">
                <a:tc>
                  <a:txBody>
                    <a:bodyPr/>
                    <a:lstStyle/>
                    <a:p>
                      <a:pPr>
                        <a:lnSpc>
                          <a:spcPct val="115000"/>
                        </a:lnSpc>
                        <a:spcAft>
                          <a:spcPts val="800"/>
                        </a:spcAft>
                        <a:buNone/>
                      </a:pPr>
                      <a:r>
                        <a:rPr lang="en-US" sz="1000" kern="100" dirty="0" err="1">
                          <a:effectLst/>
                        </a:rPr>
                        <a:t>Vivinex</a:t>
                      </a:r>
                      <a:r>
                        <a:rPr lang="en-US" sz="1000" kern="100" dirty="0">
                          <a:effectLst/>
                        </a:rPr>
                        <a:t> </a:t>
                      </a:r>
                      <a:r>
                        <a:rPr lang="en-US" sz="1000" kern="100" dirty="0" err="1">
                          <a:effectLst/>
                        </a:rPr>
                        <a:t>iSert</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Jan/Feb 2026</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Basic line of offered products, used for introduction and training (injector systems, quality, incision size) and for basic offer to price sensitive customers.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1580585445"/>
                  </a:ext>
                </a:extLst>
              </a:tr>
              <a:tr h="614937">
                <a:tc>
                  <a:txBody>
                    <a:bodyPr/>
                    <a:lstStyle/>
                    <a:p>
                      <a:pPr>
                        <a:lnSpc>
                          <a:spcPct val="115000"/>
                        </a:lnSpc>
                        <a:spcAft>
                          <a:spcPts val="800"/>
                        </a:spcAft>
                        <a:buNone/>
                      </a:pPr>
                      <a:r>
                        <a:rPr lang="en-US" sz="1000" kern="100">
                          <a:effectLst/>
                        </a:rPr>
                        <a:t>Vivinex mSert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Jan/Feb 2026</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Basic line of offered products, used for introduction and training (injector systems, quality, incision size) and for basic offer to quality oriented customers.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3669947735"/>
                  </a:ext>
                </a:extLst>
              </a:tr>
              <a:tr h="459275">
                <a:tc>
                  <a:txBody>
                    <a:bodyPr/>
                    <a:lstStyle/>
                    <a:p>
                      <a:pPr>
                        <a:lnSpc>
                          <a:spcPct val="115000"/>
                        </a:lnSpc>
                        <a:spcAft>
                          <a:spcPts val="800"/>
                        </a:spcAft>
                        <a:buNone/>
                      </a:pPr>
                      <a:r>
                        <a:rPr lang="en-US" sz="1000" kern="100">
                          <a:effectLst/>
                        </a:rPr>
                        <a:t>Vivinex Toric</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Jan/Feb 2026</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Market accepts Toric IOLs very well, the reimbursement and copayments in clinics supports the usage.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3642616433"/>
                  </a:ext>
                </a:extLst>
              </a:tr>
              <a:tr h="614937">
                <a:tc>
                  <a:txBody>
                    <a:bodyPr/>
                    <a:lstStyle/>
                    <a:p>
                      <a:pPr>
                        <a:lnSpc>
                          <a:spcPct val="115000"/>
                        </a:lnSpc>
                        <a:spcAft>
                          <a:spcPts val="800"/>
                        </a:spcAft>
                        <a:buNone/>
                      </a:pPr>
                      <a:r>
                        <a:rPr lang="en-US" sz="1000" kern="100">
                          <a:effectLst/>
                        </a:rPr>
                        <a:t>Vivinex Impress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Sept 2026 </a:t>
                      </a:r>
                    </a:p>
                    <a:p>
                      <a:pPr>
                        <a:lnSpc>
                          <a:spcPct val="115000"/>
                        </a:lnSpc>
                        <a:spcAft>
                          <a:spcPts val="800"/>
                        </a:spcAft>
                        <a:buNone/>
                      </a:pPr>
                      <a:r>
                        <a:rPr lang="en-US" sz="1000" kern="100" dirty="0">
                          <a:effectLst/>
                        </a:rPr>
                        <a:t>Soft launch</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Addition to the </a:t>
                      </a:r>
                      <a:r>
                        <a:rPr lang="en-US" sz="1000" kern="100" dirty="0" err="1">
                          <a:effectLst/>
                        </a:rPr>
                        <a:t>monofocal</a:t>
                      </a:r>
                      <a:r>
                        <a:rPr lang="en-US" sz="1000" kern="100" dirty="0">
                          <a:effectLst/>
                        </a:rPr>
                        <a:t> line (Mono+) as advanced product to cover growing market segment. Soft launch with 5-10 selected surgeons for 6 months for getting own experience and data</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1362426945"/>
                  </a:ext>
                </a:extLst>
              </a:tr>
              <a:tr h="303615">
                <a:tc>
                  <a:txBody>
                    <a:bodyPr/>
                    <a:lstStyle/>
                    <a:p>
                      <a:pPr>
                        <a:lnSpc>
                          <a:spcPct val="115000"/>
                        </a:lnSpc>
                        <a:spcAft>
                          <a:spcPts val="800"/>
                        </a:spcAft>
                        <a:buNone/>
                      </a:pPr>
                      <a:r>
                        <a:rPr lang="en-US" sz="1000" kern="100">
                          <a:effectLst/>
                        </a:rPr>
                        <a:t>Vivinex Impress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Mar 2027 Launch</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Full Launch to the rest of the market. Surgeon with experience will serve as peer to peer advocates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3016766956"/>
                  </a:ext>
                </a:extLst>
              </a:tr>
              <a:tr h="770599">
                <a:tc>
                  <a:txBody>
                    <a:bodyPr/>
                    <a:lstStyle/>
                    <a:p>
                      <a:pPr>
                        <a:lnSpc>
                          <a:spcPct val="115000"/>
                        </a:lnSpc>
                        <a:spcAft>
                          <a:spcPts val="800"/>
                        </a:spcAft>
                        <a:buNone/>
                      </a:pPr>
                      <a:r>
                        <a:rPr lang="en-US" sz="1000" kern="100">
                          <a:effectLst/>
                        </a:rPr>
                        <a:t>Vivinex Gemetric family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Mar 2027 </a:t>
                      </a:r>
                    </a:p>
                    <a:p>
                      <a:pPr>
                        <a:lnSpc>
                          <a:spcPct val="115000"/>
                        </a:lnSpc>
                        <a:spcAft>
                          <a:spcPts val="800"/>
                        </a:spcAft>
                        <a:buNone/>
                      </a:pPr>
                      <a:r>
                        <a:rPr lang="en-US" sz="1000" kern="100">
                          <a:effectLst/>
                        </a:rPr>
                        <a:t>Soft Launch</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Top line will be soft launched after surgeons’ acceptance of the brand to selected 5-10 quality oriented customers for 6 months. CAS support will be important for surgeons’ support and consultations.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609788013"/>
                  </a:ext>
                </a:extLst>
              </a:tr>
              <a:tr h="303615">
                <a:tc>
                  <a:txBody>
                    <a:bodyPr/>
                    <a:lstStyle/>
                    <a:p>
                      <a:pPr>
                        <a:lnSpc>
                          <a:spcPct val="115000"/>
                        </a:lnSpc>
                        <a:spcAft>
                          <a:spcPts val="800"/>
                        </a:spcAft>
                        <a:buNone/>
                      </a:pPr>
                      <a:r>
                        <a:rPr lang="en-US" sz="1000" kern="100">
                          <a:effectLst/>
                        </a:rPr>
                        <a:t>Vivinex Gemetric family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a:effectLst/>
                        </a:rPr>
                        <a:t>Sep 2027  Launch</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tc>
                  <a:txBody>
                    <a:bodyPr/>
                    <a:lstStyle/>
                    <a:p>
                      <a:pPr>
                        <a:lnSpc>
                          <a:spcPct val="115000"/>
                        </a:lnSpc>
                        <a:spcAft>
                          <a:spcPts val="800"/>
                        </a:spcAft>
                        <a:buNone/>
                      </a:pPr>
                      <a:r>
                        <a:rPr lang="en-US" sz="1000" kern="100" dirty="0">
                          <a:effectLst/>
                        </a:rPr>
                        <a:t>Full Launch to the rest of the market. Surgeon with experience will serve as peer to peer advocates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136" marR="40136" marT="0" marB="0"/>
                </a:tc>
                <a:extLst>
                  <a:ext uri="{0D108BD9-81ED-4DB2-BD59-A6C34878D82A}">
                    <a16:rowId xmlns:a16="http://schemas.microsoft.com/office/drawing/2014/main" val="1625113874"/>
                  </a:ext>
                </a:extLst>
              </a:tr>
            </a:tbl>
          </a:graphicData>
        </a:graphic>
      </p:graphicFrame>
    </p:spTree>
    <p:extLst>
      <p:ext uri="{BB962C8B-B14F-4D97-AF65-F5344CB8AC3E}">
        <p14:creationId xmlns:p14="http://schemas.microsoft.com/office/powerpoint/2010/main" val="356058691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7BD800D5-1ED2-FD4A-371A-2470042CDF4B}"/>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4C9CBB96-F289-17B4-535C-FB72064C169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1" imgH="351" progId="TCLayout.ActiveDocument.1">
                  <p:embed/>
                </p:oleObj>
              </mc:Choice>
              <mc:Fallback>
                <p:oleObj name="think-cell Folie" r:id="rId4" imgW="351" imgH="351" progId="TCLayout.ActiveDocument.1">
                  <p:embed/>
                  <p:pic>
                    <p:nvPicPr>
                      <p:cNvPr id="5" name="Objekt 4" hidden="1">
                        <a:extLst>
                          <a:ext uri="{FF2B5EF4-FFF2-40B4-BE49-F238E27FC236}">
                            <a16:creationId xmlns:a16="http://schemas.microsoft.com/office/drawing/2014/main" id="{4C9CBB96-F289-17B4-535C-FB72064C16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056566D7-B53C-EB76-DB8D-607251263BDA}"/>
              </a:ext>
            </a:extLst>
          </p:cNvPr>
          <p:cNvSpPr>
            <a:spLocks noGrp="1" noChangeAspect="1"/>
          </p:cNvSpPr>
          <p:nvPr>
            <p:ph type="title"/>
          </p:nvPr>
        </p:nvSpPr>
        <p:spPr/>
        <p:txBody>
          <a:bodyPr vert="horz"/>
          <a:lstStyle/>
          <a:p>
            <a:br>
              <a:rPr lang="en-GB" sz="2800" b="1"/>
            </a:br>
            <a:endParaRPr sz="2800">
              <a:latin typeface="Verdana"/>
              <a:ea typeface="+mj-ea"/>
            </a:endParaRPr>
          </a:p>
        </p:txBody>
      </p:sp>
      <p:sp>
        <p:nvSpPr>
          <p:cNvPr id="7" name="Slide Number Placeholder 3">
            <a:extLst>
              <a:ext uri="{FF2B5EF4-FFF2-40B4-BE49-F238E27FC236}">
                <a16:creationId xmlns:a16="http://schemas.microsoft.com/office/drawing/2014/main" id="{8E369FD5-69F8-3159-7C64-1CBF3865760D}"/>
              </a:ext>
            </a:extLst>
          </p:cNvPr>
          <p:cNvSpPr>
            <a:spLocks noGrp="1"/>
          </p:cNvSpPr>
          <p:nvPr>
            <p:ph type="sldNum" sz="quarter" idx="4"/>
          </p:nvPr>
        </p:nvSpPr>
        <p:spPr>
          <a:xfrm>
            <a:off x="0" y="4915781"/>
            <a:ext cx="8027581" cy="84148"/>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pPr>
            <a:fld id="{6812C44C-09A6-4E76-B4CD-870D7225BD3E}" type="slidenum">
              <a:rPr kumimoji="1" lang="ja-JP" altLang="en-US" sz="5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rPr>
              <a:pPr marL="0" marR="0" lvl="0" indent="0" algn="ctr" defTabSz="457200" rtl="0" eaLnBrk="1" fontAlgn="auto" latinLnBrk="0" hangingPunct="1">
                <a:lnSpc>
                  <a:spcPct val="100000"/>
                </a:lnSpc>
                <a:spcBef>
                  <a:spcPts val="0"/>
                </a:spcBef>
                <a:spcAft>
                  <a:spcPts val="0"/>
                </a:spcAft>
                <a:buClrTx/>
                <a:buSzTx/>
                <a:buFontTx/>
                <a:buNone/>
                <a:tabLst/>
              </a:pPr>
              <a:t>23</a:t>
            </a:fld>
            <a:endParaRPr kumimoji="1" sz="500" b="0" i="0" u="none" strike="noStrike" kern="1200" cap="none" spc="0" normalizeH="0" baseline="0">
              <a:ln>
                <a:noFill/>
              </a:ln>
              <a:solidFill>
                <a:prstClr val="black">
                  <a:tint val="75000"/>
                </a:prstClr>
              </a:solidFill>
              <a:effectLst/>
              <a:uLnTx/>
              <a:uFillTx/>
              <a:latin typeface="Verdana" panose="020B0604030504040204" pitchFamily="34" charset="0"/>
              <a:ea typeface="ＭＳ Ｐゴシック" panose="020B0600070205080204" pitchFamily="34" charset="-128"/>
              <a:cs typeface="Verdana" panose="020B0604030504040204" pitchFamily="34" charset="0"/>
            </a:endParaRPr>
          </a:p>
        </p:txBody>
      </p:sp>
      <p:sp>
        <p:nvSpPr>
          <p:cNvPr id="2" name="Title 7">
            <a:extLst>
              <a:ext uri="{FF2B5EF4-FFF2-40B4-BE49-F238E27FC236}">
                <a16:creationId xmlns:a16="http://schemas.microsoft.com/office/drawing/2014/main" id="{2B5CB6DD-5469-EC0C-74D5-A54E35FA02C8}"/>
              </a:ext>
            </a:extLst>
          </p:cNvPr>
          <p:cNvSpPr txBox="1">
            <a:spLocks noChangeAspect="1"/>
          </p:cNvSpPr>
          <p:nvPr/>
        </p:nvSpPr>
        <p:spPr>
          <a:xfrm>
            <a:off x="436029" y="323794"/>
            <a:ext cx="8045020" cy="462457"/>
          </a:xfrm>
          <a:prstGeom prst="rect">
            <a:avLst/>
          </a:prstGeom>
        </p:spPr>
        <p:txBody>
          <a:bodyPr vert="horz"/>
          <a:lstStyle>
            <a:lvl1pPr marL="0" marR="0" indent="0" algn="l" defTabSz="457200" rtl="0" eaLnBrk="1" fontAlgn="auto" latinLnBrk="0" hangingPunct="1">
              <a:lnSpc>
                <a:spcPct val="100000"/>
              </a:lnSpc>
              <a:spcBef>
                <a:spcPct val="0"/>
              </a:spcBef>
              <a:spcAft>
                <a:spcPts val="0"/>
              </a:spcAft>
              <a:buClrTx/>
              <a:buSzTx/>
              <a:buFontTx/>
              <a:buNone/>
              <a:tabLst/>
              <a:defRPr sz="1800" b="0" i="0"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a:defRPr sz="2000" b="1"/>
            </a:pPr>
            <a:r>
              <a:rPr lang="en-GB" sz="2000" b="1"/>
              <a:t>Sales projection 3-years</a:t>
            </a:r>
            <a:br>
              <a:rPr lang="en-GB" sz="2800" b="1"/>
            </a:br>
            <a:endParaRPr sz="2800">
              <a:latin typeface="Verdana"/>
              <a:ea typeface="+mj-ea"/>
            </a:endParaRPr>
          </a:p>
        </p:txBody>
      </p:sp>
      <p:sp>
        <p:nvSpPr>
          <p:cNvPr id="3" name="Dikdörtgen 2">
            <a:extLst>
              <a:ext uri="{FF2B5EF4-FFF2-40B4-BE49-F238E27FC236}">
                <a16:creationId xmlns:a16="http://schemas.microsoft.com/office/drawing/2014/main" id="{62061D8E-3F18-828B-D1A6-724729590476}"/>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3F68B68D-47E7-F25D-06F7-047CFC02C8ED}"/>
              </a:ext>
            </a:extLst>
          </p:cNvPr>
          <p:cNvPicPr>
            <a:picLocks noChangeAspect="1"/>
          </p:cNvPicPr>
          <p:nvPr/>
        </p:nvPicPr>
        <p:blipFill>
          <a:blip r:embed="rId6"/>
          <a:stretch>
            <a:fillRect/>
          </a:stretch>
        </p:blipFill>
        <p:spPr>
          <a:xfrm>
            <a:off x="66855" y="37785"/>
            <a:ext cx="2057400" cy="123825"/>
          </a:xfrm>
          <a:prstGeom prst="rect">
            <a:avLst/>
          </a:prstGeom>
        </p:spPr>
      </p:pic>
      <p:sp>
        <p:nvSpPr>
          <p:cNvPr id="17" name="Ellipse 16">
            <a:extLst>
              <a:ext uri="{FF2B5EF4-FFF2-40B4-BE49-F238E27FC236}">
                <a16:creationId xmlns:a16="http://schemas.microsoft.com/office/drawing/2014/main" id="{5F3F2FEC-9878-E76A-9CCD-FD23338DED19}"/>
              </a:ext>
            </a:extLst>
          </p:cNvPr>
          <p:cNvSpPr/>
          <p:nvPr/>
        </p:nvSpPr>
        <p:spPr>
          <a:xfrm>
            <a:off x="3158500" y="1932640"/>
            <a:ext cx="2600077" cy="1836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cs-CZ" sz="1200" dirty="0" err="1"/>
              <a:t>Please</a:t>
            </a:r>
            <a:r>
              <a:rPr lang="cs-CZ" sz="1200" dirty="0"/>
              <a:t> </a:t>
            </a:r>
            <a:r>
              <a:rPr lang="cs-CZ" sz="1200" dirty="0" err="1"/>
              <a:t>see</a:t>
            </a:r>
            <a:r>
              <a:rPr lang="cs-CZ" sz="1200" dirty="0"/>
              <a:t> </a:t>
            </a:r>
            <a:r>
              <a:rPr lang="cs-CZ" sz="1200" dirty="0" err="1"/>
              <a:t>attached</a:t>
            </a:r>
            <a:r>
              <a:rPr lang="cs-CZ" sz="1200" dirty="0"/>
              <a:t> Excel </a:t>
            </a:r>
            <a:r>
              <a:rPr lang="cs-CZ" sz="1200" dirty="0" err="1"/>
              <a:t>file</a:t>
            </a:r>
            <a:endParaRPr lang="en-GB" sz="1200" dirty="0"/>
          </a:p>
        </p:txBody>
      </p:sp>
    </p:spTree>
    <p:extLst>
      <p:ext uri="{BB962C8B-B14F-4D97-AF65-F5344CB8AC3E}">
        <p14:creationId xmlns:p14="http://schemas.microsoft.com/office/powerpoint/2010/main" val="161432815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B9EFFA-250E-DF13-133E-6F4DC2431117}"/>
              </a:ext>
            </a:extLst>
          </p:cNvPr>
          <p:cNvSpPr>
            <a:spLocks noGrp="1"/>
          </p:cNvSpPr>
          <p:nvPr>
            <p:ph type="ctrTitle"/>
          </p:nvPr>
        </p:nvSpPr>
        <p:spPr>
          <a:xfrm>
            <a:off x="259999" y="1338645"/>
            <a:ext cx="8045020" cy="3371933"/>
          </a:xfrm>
        </p:spPr>
        <p:txBody>
          <a:bodyPr/>
          <a:lstStyle/>
          <a:p>
            <a:pPr>
              <a:defRPr sz="1600"/>
            </a:pPr>
            <a:br>
              <a:rPr lang="de-DE" sz="1600"/>
            </a:br>
            <a:br>
              <a:rPr lang="en-US" sz="1600"/>
            </a:br>
            <a:endParaRPr sz="1600"/>
          </a:p>
        </p:txBody>
      </p:sp>
      <p:sp>
        <p:nvSpPr>
          <p:cNvPr id="3" name="Foliennummernplatzhalter 2">
            <a:extLst>
              <a:ext uri="{FF2B5EF4-FFF2-40B4-BE49-F238E27FC236}">
                <a16:creationId xmlns:a16="http://schemas.microsoft.com/office/drawing/2014/main" id="{56B561FF-A850-CF6F-19A4-8955B61A9A38}"/>
              </a:ext>
            </a:extLst>
          </p:cNvPr>
          <p:cNvSpPr>
            <a:spLocks noGrp="1"/>
          </p:cNvSpPr>
          <p:nvPr>
            <p:ph type="sldNum" sz="quarter" idx="4"/>
          </p:nvPr>
        </p:nvSpPr>
        <p:spPr/>
        <p:txBody>
          <a:bodyPr/>
          <a:lstStyle/>
          <a:p>
            <a:fld id="{091FB279-9B7F-EA43-A4FF-8D5D392C606C}" type="slidenum">
              <a:rPr lang="en-US" smtClean="0"/>
              <a:t>24</a:t>
            </a:fld>
            <a:endParaRPr lang="en-US"/>
          </a:p>
        </p:txBody>
      </p:sp>
      <p:sp>
        <p:nvSpPr>
          <p:cNvPr id="4" name="Title 7">
            <a:extLst>
              <a:ext uri="{FF2B5EF4-FFF2-40B4-BE49-F238E27FC236}">
                <a16:creationId xmlns:a16="http://schemas.microsoft.com/office/drawing/2014/main" id="{0A15092A-0F4A-C8CF-1EE8-8D1D1BFBD995}"/>
              </a:ext>
            </a:extLst>
          </p:cNvPr>
          <p:cNvSpPr txBox="1">
            <a:spLocks noChangeAspect="1"/>
          </p:cNvSpPr>
          <p:nvPr/>
        </p:nvSpPr>
        <p:spPr>
          <a:xfrm>
            <a:off x="436029" y="190763"/>
            <a:ext cx="8045020" cy="462457"/>
          </a:xfrm>
          <a:prstGeom prst="rect">
            <a:avLst/>
          </a:prstGeom>
        </p:spPr>
        <p:txBody>
          <a:bodyPr vert="horz" anchor="ctr"/>
          <a:lstStyle>
            <a:lvl1pPr marL="0" marR="0" indent="0" algn="l" defTabSz="457200" rtl="0" eaLnBrk="1" fontAlgn="auto" latinLnBrk="0" hangingPunct="1">
              <a:lnSpc>
                <a:spcPct val="100000"/>
              </a:lnSpc>
              <a:spcBef>
                <a:spcPct val="0"/>
              </a:spcBef>
              <a:spcAft>
                <a:spcPts val="0"/>
              </a:spcAft>
              <a:buClrTx/>
              <a:buSzTx/>
              <a:buFontTx/>
              <a:buNone/>
              <a:tabLst/>
              <a:defRPr sz="2800" b="0" i="0" kern="1200" baseline="0">
                <a:solidFill>
                  <a:schemeClr val="tx1"/>
                </a:solidFill>
                <a:latin typeface="Verdana"/>
                <a:ea typeface="+mj-ea"/>
                <a:cs typeface="Verdana"/>
              </a:defRPr>
            </a:lvl1pPr>
          </a:lstStyle>
          <a:p>
            <a:pPr>
              <a:defRPr sz="2000" b="1">
                <a:solidFill>
                  <a:schemeClr val="bg1"/>
                </a:solidFill>
              </a:defRPr>
            </a:pPr>
            <a:r>
              <a:t>Stock management</a:t>
            </a:r>
            <a:endParaRPr>
              <a:solidFill>
                <a:schemeClr val="bg1"/>
              </a:solidFill>
            </a:endParaRPr>
          </a:p>
        </p:txBody>
      </p:sp>
      <p:sp>
        <p:nvSpPr>
          <p:cNvPr id="5" name="Dikdörtgen 4">
            <a:extLst>
              <a:ext uri="{FF2B5EF4-FFF2-40B4-BE49-F238E27FC236}">
                <a16:creationId xmlns:a16="http://schemas.microsoft.com/office/drawing/2014/main" id="{2CA855D0-43B3-37F3-5743-7A4008F8F006}"/>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89C0BE0D-17BE-3626-7E8A-0BE9648238FA}"/>
              </a:ext>
            </a:extLst>
          </p:cNvPr>
          <p:cNvPicPr>
            <a:picLocks noChangeAspect="1"/>
          </p:cNvPicPr>
          <p:nvPr/>
        </p:nvPicPr>
        <p:blipFill>
          <a:blip r:embed="rId2"/>
          <a:stretch>
            <a:fillRect/>
          </a:stretch>
        </p:blipFill>
        <p:spPr>
          <a:xfrm>
            <a:off x="66855" y="37785"/>
            <a:ext cx="2057400" cy="123825"/>
          </a:xfrm>
          <a:prstGeom prst="rect">
            <a:avLst/>
          </a:prstGeom>
        </p:spPr>
      </p:pic>
      <p:sp>
        <p:nvSpPr>
          <p:cNvPr id="8" name="TextBox 7">
            <a:extLst>
              <a:ext uri="{FF2B5EF4-FFF2-40B4-BE49-F238E27FC236}">
                <a16:creationId xmlns:a16="http://schemas.microsoft.com/office/drawing/2014/main" id="{64F63594-6AF4-6FD4-77F9-6636E9332877}"/>
              </a:ext>
            </a:extLst>
          </p:cNvPr>
          <p:cNvSpPr txBox="1"/>
          <p:nvPr/>
        </p:nvSpPr>
        <p:spPr>
          <a:xfrm>
            <a:off x="585216" y="1148486"/>
            <a:ext cx="7841894" cy="337335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Initial stock will be purchased – approx. 500 pcs of IOLs for launch phase</a:t>
            </a:r>
            <a:r>
              <a:rPr lang="cs-CZ" dirty="0"/>
              <a:t> t</a:t>
            </a:r>
            <a:r>
              <a:rPr lang="en-US" dirty="0"/>
              <a:t>o have smooth flow, quick deliveries</a:t>
            </a:r>
            <a:r>
              <a:rPr lang="cs-CZ" dirty="0"/>
              <a:t>. </a:t>
            </a:r>
            <a:r>
              <a:rPr lang="en-US" dirty="0"/>
              <a:t>Small </a:t>
            </a:r>
            <a:r>
              <a:rPr lang="en-US" dirty="0" err="1"/>
              <a:t>consig</a:t>
            </a:r>
            <a:r>
              <a:rPr lang="cs-CZ" dirty="0"/>
              <a:t>n</a:t>
            </a:r>
            <a:r>
              <a:rPr lang="en-US" dirty="0" err="1"/>
              <a:t>ment</a:t>
            </a:r>
            <a:r>
              <a:rPr lang="en-US" dirty="0"/>
              <a:t> at the customer just with </a:t>
            </a:r>
            <a:r>
              <a:rPr lang="en-US" dirty="0" err="1"/>
              <a:t>monofocal</a:t>
            </a:r>
            <a:r>
              <a:rPr lang="en-US" dirty="0"/>
              <a:t> lenses</a:t>
            </a:r>
          </a:p>
          <a:p>
            <a:pPr marL="285750" indent="-285750">
              <a:lnSpc>
                <a:spcPct val="150000"/>
              </a:lnSpc>
              <a:buFont typeface="Arial" panose="020B0604020202020204" pitchFamily="34" charset="0"/>
              <a:buChar char="•"/>
            </a:pPr>
            <a:r>
              <a:rPr lang="en-US" dirty="0"/>
              <a:t>The stock will be kept on 4 MOH</a:t>
            </a:r>
          </a:p>
          <a:p>
            <a:pPr marL="285750" indent="-285750">
              <a:lnSpc>
                <a:spcPct val="150000"/>
              </a:lnSpc>
              <a:buFont typeface="Arial" panose="020B0604020202020204" pitchFamily="34" charset="0"/>
              <a:buChar char="•"/>
            </a:pPr>
            <a:r>
              <a:rPr lang="en-US" dirty="0"/>
              <a:t>Stock increase will be done in line on the starting contracts with hospitals</a:t>
            </a:r>
          </a:p>
          <a:p>
            <a:pPr marL="285750" indent="-285750">
              <a:lnSpc>
                <a:spcPct val="150000"/>
              </a:lnSpc>
              <a:buFont typeface="Arial" panose="020B0604020202020204" pitchFamily="34" charset="0"/>
              <a:buChar char="•"/>
            </a:pPr>
            <a:r>
              <a:rPr lang="en-US" dirty="0"/>
              <a:t>Customers are used to have consignments on site – we will follow this strategy</a:t>
            </a:r>
          </a:p>
          <a:p>
            <a:pPr marL="285750" indent="-285750">
              <a:lnSpc>
                <a:spcPct val="150000"/>
              </a:lnSpc>
              <a:buFont typeface="Arial" panose="020B0604020202020204" pitchFamily="34" charset="0"/>
              <a:buChar char="•"/>
            </a:pPr>
            <a:r>
              <a:rPr lang="en-US" dirty="0"/>
              <a:t>Each consignment size sill be determined based on particular agreement with the hospital/implanting surgeon about quantity </a:t>
            </a:r>
          </a:p>
        </p:txBody>
      </p:sp>
    </p:spTree>
    <p:extLst>
      <p:ext uri="{BB962C8B-B14F-4D97-AF65-F5344CB8AC3E}">
        <p14:creationId xmlns:p14="http://schemas.microsoft.com/office/powerpoint/2010/main" val="786510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6BFDDD7-928D-E000-8225-5C571A69AF15}"/>
              </a:ext>
            </a:extLst>
          </p:cNvPr>
          <p:cNvSpPr>
            <a:spLocks noGrp="1"/>
          </p:cNvSpPr>
          <p:nvPr>
            <p:ph type="sldNum" sz="quarter" idx="4"/>
          </p:nvPr>
        </p:nvSpPr>
        <p:spPr/>
        <p:txBody>
          <a:bodyPr/>
          <a:lstStyle/>
          <a:p>
            <a:fld id="{091FB279-9B7F-EA43-A4FF-8D5D392C606C}" type="slidenum">
              <a:rPr lang="en-US" smtClean="0"/>
              <a:t>25</a:t>
            </a:fld>
            <a:endParaRPr lang="en-US"/>
          </a:p>
        </p:txBody>
      </p:sp>
      <p:sp>
        <p:nvSpPr>
          <p:cNvPr id="5" name="Textfeld 4">
            <a:extLst>
              <a:ext uri="{FF2B5EF4-FFF2-40B4-BE49-F238E27FC236}">
                <a16:creationId xmlns:a16="http://schemas.microsoft.com/office/drawing/2014/main" id="{58133D69-66F8-18F0-D74F-00F0A342EEF6}"/>
              </a:ext>
            </a:extLst>
          </p:cNvPr>
          <p:cNvSpPr txBox="1"/>
          <p:nvPr/>
        </p:nvSpPr>
        <p:spPr>
          <a:xfrm>
            <a:off x="68013" y="207557"/>
            <a:ext cx="7145768" cy="707886"/>
          </a:xfrm>
          <a:prstGeom prst="rect">
            <a:avLst/>
          </a:prstGeom>
          <a:noFill/>
        </p:spPr>
        <p:txBody>
          <a:bodyPr wrap="square" lIns="91440" tIns="45720" rIns="91440" bIns="45720" anchor="t">
            <a:spAutoFit/>
          </a:bodyPr>
          <a:lstStyle/>
          <a:p>
            <a:pPr>
              <a:defRPr sz="2000" b="1">
                <a:solidFill>
                  <a:schemeClr val="bg1"/>
                </a:solidFill>
                <a:latin typeface="Verdana" panose="020B0604030504040204" pitchFamily="34" charset="0"/>
                <a:ea typeface="Verdana" panose="020B0604030504040204" pitchFamily="34" charset="0"/>
              </a:defRPr>
            </a:pPr>
            <a:r>
              <a:rPr lang="en-US">
                <a:latin typeface="Verdana"/>
                <a:ea typeface="Verdana"/>
              </a:rPr>
              <a:t>C</a:t>
            </a:r>
            <a:r>
              <a:rPr>
                <a:latin typeface="Verdana"/>
                <a:ea typeface="Verdana"/>
              </a:rPr>
              <a:t>ustomer targeting</a:t>
            </a:r>
            <a:r>
              <a:rPr lang="en-US">
                <a:latin typeface="Verdana"/>
                <a:ea typeface="Verdana"/>
              </a:rPr>
              <a:t>  </a:t>
            </a:r>
            <a:br>
              <a:rPr lang="en-US">
                <a:latin typeface="Verdana"/>
                <a:ea typeface="Verdana"/>
              </a:rPr>
            </a:br>
            <a:endParaRPr lang="en-US"/>
          </a:p>
        </p:txBody>
      </p:sp>
      <p:graphicFrame>
        <p:nvGraphicFramePr>
          <p:cNvPr id="2" name="Tabelle 1">
            <a:extLst>
              <a:ext uri="{FF2B5EF4-FFF2-40B4-BE49-F238E27FC236}">
                <a16:creationId xmlns:a16="http://schemas.microsoft.com/office/drawing/2014/main" id="{AC79B435-969B-6B9D-D6B9-58DE0B2BA254}"/>
              </a:ext>
            </a:extLst>
          </p:cNvPr>
          <p:cNvGraphicFramePr>
            <a:graphicFrameLocks noGrp="1"/>
          </p:cNvGraphicFramePr>
          <p:nvPr>
            <p:extLst>
              <p:ext uri="{D42A27DB-BD31-4B8C-83A1-F6EECF244321}">
                <p14:modId xmlns:p14="http://schemas.microsoft.com/office/powerpoint/2010/main" val="3532107038"/>
              </p:ext>
            </p:extLst>
          </p:nvPr>
        </p:nvGraphicFramePr>
        <p:xfrm>
          <a:off x="47231" y="866195"/>
          <a:ext cx="8903038" cy="3920951"/>
        </p:xfrm>
        <a:graphic>
          <a:graphicData uri="http://schemas.openxmlformats.org/drawingml/2006/table">
            <a:tbl>
              <a:tblPr firstRow="1" bandRow="1">
                <a:tableStyleId>{5C22544A-7EE6-4342-B048-85BDC9FD1C3A}</a:tableStyleId>
              </a:tblPr>
              <a:tblGrid>
                <a:gridCol w="911158">
                  <a:extLst>
                    <a:ext uri="{9D8B030D-6E8A-4147-A177-3AD203B41FA5}">
                      <a16:colId xmlns:a16="http://schemas.microsoft.com/office/drawing/2014/main" val="1066736157"/>
                    </a:ext>
                  </a:extLst>
                </a:gridCol>
                <a:gridCol w="1016548">
                  <a:extLst>
                    <a:ext uri="{9D8B030D-6E8A-4147-A177-3AD203B41FA5}">
                      <a16:colId xmlns:a16="http://schemas.microsoft.com/office/drawing/2014/main" val="2231302702"/>
                    </a:ext>
                  </a:extLst>
                </a:gridCol>
                <a:gridCol w="1371753">
                  <a:extLst>
                    <a:ext uri="{9D8B030D-6E8A-4147-A177-3AD203B41FA5}">
                      <a16:colId xmlns:a16="http://schemas.microsoft.com/office/drawing/2014/main" val="3134706043"/>
                    </a:ext>
                  </a:extLst>
                </a:gridCol>
                <a:gridCol w="1136077">
                  <a:extLst>
                    <a:ext uri="{9D8B030D-6E8A-4147-A177-3AD203B41FA5}">
                      <a16:colId xmlns:a16="http://schemas.microsoft.com/office/drawing/2014/main" val="291504566"/>
                    </a:ext>
                  </a:extLst>
                </a:gridCol>
                <a:gridCol w="1136077">
                  <a:extLst>
                    <a:ext uri="{9D8B030D-6E8A-4147-A177-3AD203B41FA5}">
                      <a16:colId xmlns:a16="http://schemas.microsoft.com/office/drawing/2014/main" val="3711240552"/>
                    </a:ext>
                  </a:extLst>
                </a:gridCol>
                <a:gridCol w="1044880">
                  <a:extLst>
                    <a:ext uri="{9D8B030D-6E8A-4147-A177-3AD203B41FA5}">
                      <a16:colId xmlns:a16="http://schemas.microsoft.com/office/drawing/2014/main" val="2242473631"/>
                    </a:ext>
                  </a:extLst>
                </a:gridCol>
                <a:gridCol w="1135881">
                  <a:extLst>
                    <a:ext uri="{9D8B030D-6E8A-4147-A177-3AD203B41FA5}">
                      <a16:colId xmlns:a16="http://schemas.microsoft.com/office/drawing/2014/main" val="2789978869"/>
                    </a:ext>
                  </a:extLst>
                </a:gridCol>
                <a:gridCol w="1150664">
                  <a:extLst>
                    <a:ext uri="{9D8B030D-6E8A-4147-A177-3AD203B41FA5}">
                      <a16:colId xmlns:a16="http://schemas.microsoft.com/office/drawing/2014/main" val="556778358"/>
                    </a:ext>
                  </a:extLst>
                </a:gridCol>
              </a:tblGrid>
              <a:tr h="238372">
                <a:tc>
                  <a:txBody>
                    <a:bodyPr/>
                    <a:lstStyle/>
                    <a:p>
                      <a:pPr algn="l" fontAlgn="b"/>
                      <a:endParaRPr sz="800" b="1" i="0" u="none" strike="noStrike">
                        <a:solidFill>
                          <a:schemeClr val="tx1"/>
                        </a:solidFill>
                        <a:effectLst/>
                        <a:latin typeface="Verdana" panose="020B0604030504040204" pitchFamily="34" charset="0"/>
                        <a:ea typeface="Verdana" panose="020B0604030504040204" pitchFamily="34" charset="0"/>
                      </a:endParaRPr>
                    </a:p>
                  </a:txBody>
                  <a:tcPr marL="0" marR="0" marT="0" marB="0" anchor="b"/>
                </a:tc>
                <a:tc gridSpan="7">
                  <a:txBody>
                    <a:bodyPr/>
                    <a:lstStyle/>
                    <a:p>
                      <a:pPr algn="ctr" fontAlgn="b">
                        <a:defRPr sz="1100">
                          <a:effectLst/>
                        </a:defRPr>
                      </a:pPr>
                      <a:r>
                        <a:rPr sz="800" dirty="0">
                          <a:solidFill>
                            <a:schemeClr val="bg1"/>
                          </a:solidFill>
                          <a:latin typeface="Verdana" panose="020B0604030504040204" pitchFamily="34" charset="0"/>
                          <a:ea typeface="Verdana" panose="020B0604030504040204" pitchFamily="34" charset="0"/>
                        </a:rPr>
                        <a:t>public/private approach</a:t>
                      </a:r>
                      <a:endParaRPr sz="800" b="1" i="0" u="none" strike="noStrike" dirty="0">
                        <a:solidFill>
                          <a:schemeClr val="bg1"/>
                        </a:solidFill>
                        <a:effectLst/>
                        <a:latin typeface="Verdana" panose="020B0604030504040204" pitchFamily="34" charset="0"/>
                        <a:ea typeface="Verdana" panose="020B0604030504040204" pitchFamily="34" charset="0"/>
                      </a:endParaRPr>
                    </a:p>
                  </a:txBody>
                  <a:tcPr marL="0" marR="0" marT="0" marB="0" anchor="ctr"/>
                </a:tc>
                <a:tc hMerge="1">
                  <a:txBody>
                    <a:bodyPr/>
                    <a:lstStyle/>
                    <a:p>
                      <a:endParaRPr/>
                    </a:p>
                  </a:txBody>
                  <a:tcPr/>
                </a:tc>
                <a:tc hMerge="1">
                  <a:txBody>
                    <a:bodyPr/>
                    <a:lstStyle/>
                    <a:p>
                      <a:endParaRPr lang="en-CA"/>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25767371"/>
                  </a:ext>
                </a:extLst>
              </a:tr>
              <a:tr h="595932">
                <a:tc>
                  <a:txBody>
                    <a:bodyPr/>
                    <a:lstStyle/>
                    <a:p>
                      <a:pPr algn="l" fontAlgn="b">
                        <a:defRPr sz="900">
                          <a:effectLst/>
                        </a:defRPr>
                      </a:pPr>
                      <a:r>
                        <a:rPr lang="fr-CA" sz="800">
                          <a:solidFill>
                            <a:schemeClr val="tx1"/>
                          </a:solidFill>
                          <a:latin typeface="Verdana"/>
                          <a:ea typeface="Verdana"/>
                        </a:rPr>
                        <a:t>Account name/Segment</a:t>
                      </a:r>
                      <a:endParaRPr lang="fr-CA" sz="800" b="1" i="0" u="none" strike="noStrike">
                        <a:solidFill>
                          <a:schemeClr val="tx1"/>
                        </a:solidFill>
                        <a:effectLst/>
                        <a:latin typeface="Verdana"/>
                        <a:ea typeface="Verdana"/>
                      </a:endParaRPr>
                    </a:p>
                  </a:txBody>
                  <a:tcPr marL="0" marR="0" marT="0" marB="0" anchor="b"/>
                </a:tc>
                <a:tc>
                  <a:txBody>
                    <a:bodyPr/>
                    <a:lstStyle/>
                    <a:p>
                      <a:pPr algn="ctr" fontAlgn="b">
                        <a:defRPr sz="900" b="1">
                          <a:effectLst/>
                          <a:highlight>
                            <a:srgbClr val="E2EFDA"/>
                          </a:highlight>
                        </a:defRPr>
                      </a:pPr>
                      <a:r>
                        <a:rPr lang="en-US" sz="800" b="1" i="0" u="none" strike="noStrike" dirty="0">
                          <a:solidFill>
                            <a:schemeClr val="tx1"/>
                          </a:solidFill>
                          <a:effectLst/>
                          <a:latin typeface="Verdana" panose="020B0604030504040204" pitchFamily="34" charset="0"/>
                          <a:ea typeface="Verdana" panose="020B0604030504040204" pitchFamily="34" charset="0"/>
                        </a:rPr>
                        <a:t>Public/training hospitals </a:t>
                      </a:r>
                      <a:br>
                        <a:rPr lang="en-US" sz="800" b="1" i="0" u="none" strike="noStrike" dirty="0">
                          <a:solidFill>
                            <a:schemeClr val="tx1"/>
                          </a:solidFill>
                          <a:effectLst/>
                          <a:latin typeface="Verdana" panose="020B0604030504040204" pitchFamily="34" charset="0"/>
                          <a:ea typeface="Verdana" panose="020B0604030504040204" pitchFamily="34" charset="0"/>
                        </a:rPr>
                      </a:br>
                      <a:endParaRPr lang="en-US" sz="800" b="1" i="0" u="none" strike="noStrike" dirty="0">
                        <a:solidFill>
                          <a:schemeClr val="tx1"/>
                        </a:solidFill>
                        <a:effectLst/>
                        <a:latin typeface="Verdana" panose="020B0604030504040204" pitchFamily="34" charset="0"/>
                        <a:ea typeface="Verdana" panose="020B0604030504040204" pitchFamily="34" charset="0"/>
                      </a:endParaRPr>
                    </a:p>
                    <a:p>
                      <a:pPr algn="ctr" fontAlgn="b">
                        <a:defRPr sz="900" b="1">
                          <a:effectLst/>
                          <a:highlight>
                            <a:srgbClr val="E2EFDA"/>
                          </a:highlight>
                        </a:defRPr>
                      </a:pPr>
                      <a:endParaRPr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lvl="0" algn="ctr">
                        <a:buNone/>
                      </a:pPr>
                      <a:r>
                        <a:rPr lang="en-US" sz="800" b="1" dirty="0">
                          <a:latin typeface="Verdana" panose="020B0604030504040204" pitchFamily="34" charset="0"/>
                          <a:ea typeface="Verdana" panose="020B0604030504040204" pitchFamily="34" charset="0"/>
                        </a:rPr>
                        <a:t>University hospitals </a:t>
                      </a:r>
                    </a:p>
                    <a:p>
                      <a:pPr lvl="0" algn="ctr">
                        <a:buNone/>
                      </a:pPr>
                      <a:endParaRPr lang="en-US" sz="800" b="1" dirty="0">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hospitals managed by investors</a:t>
                      </a:r>
                    </a:p>
                    <a:p>
                      <a:pPr algn="ctr" fontAlgn="ctr">
                        <a:defRPr sz="900" b="1">
                          <a:effectLst/>
                          <a:highlight>
                            <a:srgbClr val="DDEBF7"/>
                          </a:highlight>
                        </a:defRPr>
                      </a:pPr>
                      <a:endParaRPr lang="en-US" sz="800" b="1" i="0" u="none" strike="noStrike" dirty="0">
                        <a:solidFill>
                          <a:schemeClr val="tx1"/>
                        </a:solidFill>
                        <a:effectLst/>
                        <a:highlight>
                          <a:srgbClr val="F0DEDD"/>
                        </a:highligh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Independent</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Price focus </a:t>
                      </a:r>
                    </a:p>
                    <a:p>
                      <a:pPr algn="ctr" fontAlgn="ctr">
                        <a:defRPr sz="900" b="1">
                          <a:effectLst/>
                          <a:highlight>
                            <a:srgbClr val="DDEBF7"/>
                          </a:highlight>
                        </a:defRPr>
                      </a:pPr>
                      <a:endParaRPr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marL="0" lvl="0" indent="0" algn="ctr">
                        <a:lnSpc>
                          <a:spcPct val="100000"/>
                        </a:lnSpc>
                        <a:buNone/>
                      </a:pPr>
                      <a:r>
                        <a:rPr lang="fr-CA" sz="800" b="1" i="0" u="none" strike="noStrike" baseline="0" noProof="0" err="1">
                          <a:solidFill>
                            <a:srgbClr val="000000"/>
                          </a:solidFill>
                          <a:effectLst/>
                          <a:latin typeface="Verdana"/>
                          <a:ea typeface="Verdana"/>
                        </a:rPr>
                        <a:t>Private</a:t>
                      </a:r>
                      <a:r>
                        <a:rPr lang="fr-CA" sz="800" b="1" i="0" u="none" strike="noStrike" baseline="0" noProof="0" dirty="0">
                          <a:solidFill>
                            <a:srgbClr val="000000"/>
                          </a:solidFill>
                          <a:effectLst/>
                          <a:latin typeface="Verdana"/>
                          <a:ea typeface="Verdana"/>
                        </a:rPr>
                        <a:t> </a:t>
                      </a:r>
                      <a:r>
                        <a:rPr lang="fr-CA" sz="800" b="1" i="0" u="none" strike="noStrike" baseline="0" noProof="0" err="1">
                          <a:solidFill>
                            <a:srgbClr val="000000"/>
                          </a:solidFill>
                          <a:effectLst/>
                          <a:latin typeface="Verdana"/>
                          <a:ea typeface="Verdana"/>
                        </a:rPr>
                        <a:t>clinic</a:t>
                      </a:r>
                      <a:endParaRPr lang="fr-CA" sz="800" b="1" i="0" u="none" strike="noStrike" baseline="0" noProof="0">
                        <a:solidFill>
                          <a:srgbClr val="000000"/>
                        </a:solidFill>
                        <a:effectLst/>
                        <a:latin typeface="Verdana"/>
                        <a:ea typeface="Verdana"/>
                      </a:endParaRPr>
                    </a:p>
                    <a:p>
                      <a:pPr marL="0" lvl="0" indent="0" algn="ctr">
                        <a:lnSpc>
                          <a:spcPct val="100000"/>
                        </a:lnSpc>
                        <a:buNone/>
                      </a:pP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Independent</a:t>
                      </a:r>
                    </a:p>
                    <a:p>
                      <a:pPr marL="0" lvl="0" indent="0" algn="ctr">
                        <a:lnSpc>
                          <a:spcPct val="100000"/>
                        </a:lnSpc>
                        <a:buNone/>
                      </a:pPr>
                      <a:r>
                        <a:rPr lang="fr-CA" sz="800" b="1" i="0" u="sng" strike="noStrike" baseline="0" noProof="0" err="1">
                          <a:solidFill>
                            <a:srgbClr val="000000"/>
                          </a:solidFill>
                          <a:effectLst/>
                          <a:latin typeface="Verdana"/>
                          <a:ea typeface="Verdana"/>
                        </a:rPr>
                        <a:t>Quality</a:t>
                      </a:r>
                      <a:r>
                        <a:rPr lang="fr-CA" sz="800" b="1" i="0" u="none" strike="noStrike" baseline="0" noProof="0" dirty="0">
                          <a:solidFill>
                            <a:srgbClr val="000000"/>
                          </a:solidFill>
                          <a:effectLst/>
                          <a:latin typeface="Verdana"/>
                          <a:ea typeface="Verdana"/>
                        </a:rPr>
                        <a:t> focus</a:t>
                      </a:r>
                    </a:p>
                    <a:p>
                      <a:pPr marL="0" lvl="0" indent="0" algn="ctr">
                        <a:lnSpc>
                          <a:spcPct val="100000"/>
                        </a:lnSpc>
                        <a:buNone/>
                      </a:pPr>
                      <a:endParaRPr lang="fr-CA" sz="800" b="1" i="0" u="none" strike="noStrike" baseline="0" noProof="0" dirty="0">
                        <a:solidFill>
                          <a:srgbClr val="000000"/>
                        </a:solidFill>
                        <a:effectLst/>
                        <a:highlight>
                          <a:srgbClr val="F0DEDD"/>
                        </a:highlight>
                        <a:latin typeface="Verdana" panose="020B0604030504040204" pitchFamily="34" charset="0"/>
                        <a:ea typeface="Verdana" panose="020B0604030504040204" pitchFamily="34" charset="0"/>
                      </a:endParaRPr>
                    </a:p>
                    <a:p>
                      <a:pPr lvl="0" algn="ctr">
                        <a:buNone/>
                        <a:defRPr sz="900" b="1">
                          <a:effectLst/>
                          <a:highlight>
                            <a:srgbClr val="DDEBF7"/>
                          </a:highlight>
                        </a:defRPr>
                      </a:pPr>
                      <a:endParaRPr lang="fr-CA" sz="800" b="1" i="0" u="none" strike="noStrike" dirty="0">
                        <a:solidFill>
                          <a:schemeClr val="tx1"/>
                        </a:solidFill>
                        <a:effectLst/>
                        <a:highlight>
                          <a:srgbClr val="F0DEDD"/>
                        </a:highligh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“boutique” clinics</a:t>
                      </a:r>
                    </a:p>
                    <a:p>
                      <a:pPr algn="ctr" fontAlgn="ctr">
                        <a:defRPr sz="900" b="1">
                          <a:effectLst/>
                          <a:highlight>
                            <a:srgbClr val="DDEBF7"/>
                          </a:highlight>
                        </a:defRPr>
                      </a:pPr>
                      <a:endParaRPr sz="800" b="1" i="0" u="none" strike="noStrike" dirty="0">
                        <a:solidFill>
                          <a:schemeClr val="tx1"/>
                        </a:solidFill>
                        <a:effectLst/>
                        <a:highlight>
                          <a:srgbClr val="F0DEDD"/>
                        </a:highligh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Chains with multiple locations</a:t>
                      </a:r>
                    </a:p>
                    <a:p>
                      <a:pPr algn="ctr" fontAlgn="ctr">
                        <a:defRPr sz="900" b="1">
                          <a:effectLst/>
                          <a:highlight>
                            <a:srgbClr val="DDEBF7"/>
                          </a:highlight>
                        </a:defRPr>
                      </a:pPr>
                      <a:endParaRPr sz="800" b="1" i="0" u="none" strike="noStrike" dirty="0">
                        <a:solidFill>
                          <a:schemeClr val="tx1"/>
                        </a:solidFill>
                        <a:effectLst/>
                        <a:highlight>
                          <a:srgbClr val="F0DEDD"/>
                        </a:highlight>
                        <a:latin typeface="Verdana" panose="020B0604030504040204" pitchFamily="34" charset="0"/>
                        <a:ea typeface="Verdana" panose="020B0604030504040204" pitchFamily="34" charset="0"/>
                      </a:endParaRPr>
                    </a:p>
                  </a:txBody>
                  <a:tcPr marL="0" marR="0" marT="0" marB="0" anchor="ctr"/>
                </a:tc>
                <a:extLst>
                  <a:ext uri="{0D108BD9-81ED-4DB2-BD59-A6C34878D82A}">
                    <a16:rowId xmlns:a16="http://schemas.microsoft.com/office/drawing/2014/main" val="3515327429"/>
                  </a:ext>
                </a:extLst>
              </a:tr>
              <a:tr h="1829250">
                <a:tc>
                  <a:txBody>
                    <a:bodyPr/>
                    <a:lstStyle/>
                    <a:p>
                      <a:pPr algn="l" fontAlgn="b">
                        <a:defRPr sz="900" b="1">
                          <a:solidFill>
                            <a:srgbClr val="000000"/>
                          </a:solidFill>
                          <a:effectLst/>
                          <a:latin typeface="Calibri" panose="020F0502020204030204" pitchFamily="34" charset="0"/>
                        </a:defRPr>
                      </a:pPr>
                      <a:r>
                        <a:rPr lang="en-US" sz="800" b="1" i="0" u="none" strike="noStrike" baseline="0">
                          <a:solidFill>
                            <a:schemeClr val="tx1"/>
                          </a:solidFill>
                          <a:effectLst/>
                          <a:latin typeface="Verdana"/>
                          <a:ea typeface="Verdana"/>
                        </a:rPr>
                        <a:t>List of Customers</a:t>
                      </a:r>
                    </a:p>
                  </a:txBody>
                  <a:tcPr marL="0" marR="0" marT="0" marB="0" anchor="ctr"/>
                </a:tc>
                <a:tc>
                  <a:txBody>
                    <a:bodyPr/>
                    <a:lstStyle/>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Teplice, prim Cech</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Pardubice</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Kolin</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Most, prim Mach</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Klatovy</a:t>
                      </a:r>
                      <a:r>
                        <a:rPr lang="en-US" sz="800" b="0" i="0" u="none" strike="noStrike" baseline="0" dirty="0">
                          <a:solidFill>
                            <a:sysClr val="windowText" lastClr="000000"/>
                          </a:solidFill>
                          <a:effectLst/>
                          <a:latin typeface="Verdana"/>
                          <a:ea typeface="Verdana"/>
                        </a:rPr>
                        <a:t>, prim </a:t>
                      </a:r>
                      <a:r>
                        <a:rPr lang="en-US" sz="800" b="0" i="0" u="none" strike="noStrike" baseline="0" err="1">
                          <a:solidFill>
                            <a:sysClr val="windowText" lastClr="000000"/>
                          </a:solidFill>
                          <a:effectLst/>
                          <a:latin typeface="Verdana"/>
                          <a:ea typeface="Verdana"/>
                        </a:rPr>
                        <a:t>Loffelmannova</a:t>
                      </a:r>
                      <a:endParaRPr lang="en-US" sz="800" b="0" i="0" u="none" strike="noStrike" baseline="0">
                        <a:solidFill>
                          <a:sysClr val="windowText" lastClr="000000"/>
                        </a:solidFill>
                        <a:effectLst/>
                        <a:latin typeface="Verdana"/>
                        <a:ea typeface="Verdana"/>
                      </a:endParaRPr>
                    </a:p>
                  </a:txBody>
                  <a:tcPr marL="0" marR="0" marT="0" marB="0"/>
                </a:tc>
                <a:tc>
                  <a:txBody>
                    <a:bodyPr/>
                    <a:lstStyle/>
                    <a:p>
                      <a:pPr marL="228600" indent="-228600" algn="l" fontAlgn="b">
                        <a:buFont typeface="+mj-lt"/>
                        <a:buAutoNum type="arabicPeriod"/>
                      </a:pPr>
                      <a:r>
                        <a:rPr lang="en-US" sz="800" b="0" i="0" u="none" strike="noStrike" baseline="0" dirty="0">
                          <a:solidFill>
                            <a:sysClr val="windowText" lastClr="000000"/>
                          </a:solidFill>
                          <a:effectLst/>
                          <a:latin typeface="Verdana"/>
                          <a:ea typeface="Verdana"/>
                        </a:rPr>
                        <a:t>FN </a:t>
                      </a:r>
                      <a:r>
                        <a:rPr lang="en-US" sz="800" b="0" i="0" u="none" strike="noStrike" baseline="0" err="1">
                          <a:solidFill>
                            <a:sysClr val="windowText" lastClr="000000"/>
                          </a:solidFill>
                          <a:effectLst/>
                          <a:latin typeface="Verdana"/>
                          <a:ea typeface="Verdana"/>
                        </a:rPr>
                        <a:t>Královské</a:t>
                      </a:r>
                      <a:r>
                        <a:rPr lang="en-US" sz="800" b="0" i="0" u="none" strike="noStrike" baseline="0" dirty="0">
                          <a:solidFill>
                            <a:sysClr val="windowText" lastClr="000000"/>
                          </a:solidFill>
                          <a:effectLst/>
                          <a:latin typeface="Verdana"/>
                          <a:ea typeface="Verdana"/>
                        </a:rPr>
                        <a:t> Vinohrady, Praha, prof Studeny, prim Veith </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Všeobecná</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fakultní</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Praha (VFN)</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Fakultní</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Hradec </a:t>
                      </a:r>
                      <a:r>
                        <a:rPr lang="en-US" sz="800" b="0" i="0" u="none" strike="noStrike" baseline="0" err="1">
                          <a:solidFill>
                            <a:sysClr val="windowText" lastClr="000000"/>
                          </a:solidFill>
                          <a:effectLst/>
                          <a:latin typeface="Verdana"/>
                          <a:ea typeface="Verdana"/>
                        </a:rPr>
                        <a:t>Králové</a:t>
                      </a:r>
                      <a:r>
                        <a:rPr lang="en-US" sz="800" b="0" i="0" u="none" strike="noStrike" baseline="0" dirty="0">
                          <a:solidFill>
                            <a:sysClr val="windowText" lastClr="000000"/>
                          </a:solidFill>
                          <a:effectLst/>
                          <a:latin typeface="Verdana"/>
                          <a:ea typeface="Verdana"/>
                        </a:rPr>
                        <a:t>, doc </a:t>
                      </a:r>
                      <a:r>
                        <a:rPr lang="en-US" sz="800" b="0" i="0" u="none" strike="noStrike" baseline="0" err="1">
                          <a:solidFill>
                            <a:sysClr val="windowText" lastClr="000000"/>
                          </a:solidFill>
                          <a:effectLst/>
                          <a:latin typeface="Verdana"/>
                          <a:ea typeface="Verdana"/>
                        </a:rPr>
                        <a:t>Hejsek</a:t>
                      </a:r>
                      <a:endParaRPr lang="en-US" sz="800" b="0" i="0" u="none" strike="noStrike" baseline="0">
                        <a:solidFill>
                          <a:sysClr val="windowText" lastClr="000000"/>
                        </a:solidFill>
                        <a:effectLst/>
                        <a:latin typeface="Verdana"/>
                        <a:ea typeface="Verdana"/>
                      </a:endParaRP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Fakultní</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Plzeň</a:t>
                      </a:r>
                      <a:r>
                        <a:rPr lang="en-US" sz="800" b="0" i="0" u="none" strike="noStrike" baseline="0" dirty="0">
                          <a:solidFill>
                            <a:sysClr val="windowText" lastClr="000000"/>
                          </a:solidFill>
                          <a:effectLst/>
                          <a:latin typeface="Verdana"/>
                          <a:ea typeface="Verdana"/>
                        </a:rPr>
                        <a:t>, dr Rusnak</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a:pPr>
                      <a:r>
                        <a:rPr lang="en-US" sz="800" b="0" i="0" u="none" strike="noStrike" baseline="0" err="1">
                          <a:solidFill>
                            <a:sysClr val="windowText" lastClr="000000"/>
                          </a:solidFill>
                          <a:effectLst/>
                          <a:latin typeface="Verdana"/>
                          <a:ea typeface="Verdana"/>
                        </a:rPr>
                        <a:t>Fakultni</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Olomouc, dr </a:t>
                      </a:r>
                      <a:r>
                        <a:rPr lang="en-US" sz="800" b="0" i="0" u="none" strike="noStrike" baseline="0" err="1">
                          <a:solidFill>
                            <a:sysClr val="windowText" lastClr="000000"/>
                          </a:solidFill>
                          <a:effectLst/>
                          <a:latin typeface="Verdana"/>
                          <a:ea typeface="Verdana"/>
                        </a:rPr>
                        <a:t>Maresova</a:t>
                      </a:r>
                      <a:endParaRPr lang="en-US" sz="800" b="0" i="0" u="none" strike="noStrike" baseline="0">
                        <a:solidFill>
                          <a:sysClr val="windowText" lastClr="000000"/>
                        </a:solidFill>
                        <a:effectLst/>
                        <a:latin typeface="Verdana"/>
                        <a:ea typeface="Verdana"/>
                      </a:endParaRPr>
                    </a:p>
                    <a:p>
                      <a:pPr marL="228600" indent="-228600" algn="l" fontAlgn="b">
                        <a:buFont typeface="+mj-lt"/>
                        <a:buAutoNum type="arabicPeriod"/>
                      </a:pPr>
                      <a:endParaRPr lang="en-US" sz="800" b="0" i="0" u="none" strike="noStrike" baseline="0" dirty="0">
                        <a:solidFill>
                          <a:sysClr val="windowText" lastClr="000000"/>
                        </a:solidFill>
                        <a:effectLst/>
                        <a:latin typeface="Verdana"/>
                        <a:ea typeface="Verdana"/>
                      </a:endParaRPr>
                    </a:p>
                  </a:txBody>
                  <a:tcPr marL="0" marR="0" marT="0" marB="0"/>
                </a:tc>
                <a:tc>
                  <a:txBody>
                    <a:bodyPr/>
                    <a:lstStyle/>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it-IT" sz="800" b="0" i="0" u="none" strike="noStrike" dirty="0">
                          <a:solidFill>
                            <a:sysClr val="windowText" lastClr="000000"/>
                          </a:solidFill>
                          <a:effectLst/>
                          <a:latin typeface="Verdana" panose="020B0604030504040204" pitchFamily="34" charset="0"/>
                          <a:ea typeface="Verdana" panose="020B0604030504040204" pitchFamily="34" charset="0"/>
                        </a:rPr>
                        <a:t>Nemocnice Vitkovice Ostrava (Agel) prim Juhasova</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it-IT" sz="800" b="0" i="0" u="none" strike="noStrike" dirty="0">
                          <a:solidFill>
                            <a:sysClr val="windowText" lastClr="000000"/>
                          </a:solidFill>
                          <a:effectLst/>
                          <a:latin typeface="Verdana" panose="020B0604030504040204" pitchFamily="34" charset="0"/>
                          <a:ea typeface="Verdana" panose="020B0604030504040204" pitchFamily="34" charset="0"/>
                        </a:rPr>
                        <a:t>Nemocnice Sumperk (Agel)</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it-IT" sz="800" b="0" i="0" u="none" strike="noStrike" dirty="0">
                          <a:solidFill>
                            <a:sysClr val="windowText" lastClr="000000"/>
                          </a:solidFill>
                          <a:effectLst/>
                          <a:latin typeface="Verdana" panose="020B0604030504040204" pitchFamily="34" charset="0"/>
                          <a:ea typeface="Verdana" panose="020B0604030504040204" pitchFamily="34" charset="0"/>
                        </a:rPr>
                        <a:t>Nemocnice Sokolov (Penta)</a:t>
                      </a:r>
                    </a:p>
                  </a:txBody>
                  <a:tcPr marL="0" marR="0" marT="0" marB="0"/>
                </a:tc>
                <a:tc>
                  <a:txBody>
                    <a:bodyPr/>
                    <a:lstStyle/>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err="1">
                          <a:solidFill>
                            <a:sysClr val="windowText" lastClr="000000"/>
                          </a:solidFill>
                          <a:effectLst/>
                          <a:latin typeface="Verdana"/>
                          <a:ea typeface="Verdana"/>
                        </a:rPr>
                        <a:t>PrahaOfta</a:t>
                      </a:r>
                      <a:r>
                        <a:rPr lang="fr-CA" sz="800" b="0" i="0" u="none" strike="noStrike" dirty="0">
                          <a:solidFill>
                            <a:sysClr val="windowText" lastClr="000000"/>
                          </a:solidFill>
                          <a:effectLst/>
                          <a:latin typeface="Verdana"/>
                          <a:ea typeface="Verdana"/>
                        </a:rPr>
                        <a:t> s.r.o. – Plzeň / </a:t>
                      </a:r>
                      <a:r>
                        <a:rPr lang="fr-CA" sz="800" b="0" i="0" u="none" strike="noStrike" err="1">
                          <a:solidFill>
                            <a:sysClr val="windowText" lastClr="000000"/>
                          </a:solidFill>
                          <a:effectLst/>
                          <a:latin typeface="Verdana"/>
                          <a:ea typeface="Verdana"/>
                        </a:rPr>
                        <a:t>Praha</a:t>
                      </a:r>
                      <a:endParaRPr lang="fr-CA" sz="800" b="0" i="0" u="none" strike="noStrike">
                        <a:solidFill>
                          <a:sysClr val="windowText" lastClr="000000"/>
                        </a:solidFill>
                        <a:effectLst/>
                        <a:latin typeface="Verdana"/>
                        <a:ea typeface="Verdana"/>
                      </a:endParaRP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latin typeface="Verdana" panose="020B0604030504040204" pitchFamily="34" charset="0"/>
                          <a:ea typeface="Verdana" panose="020B0604030504040204" pitchFamily="34" charset="0"/>
                        </a:rPr>
                        <a:t>OFTEX s.r.o. – Pardubice</a:t>
                      </a: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err="1">
                          <a:solidFill>
                            <a:sysClr val="windowText" lastClr="000000"/>
                          </a:solidFill>
                          <a:effectLst/>
                          <a:latin typeface="Verdana"/>
                          <a:ea typeface="Verdana"/>
                        </a:rPr>
                        <a:t>Oftal</a:t>
                      </a:r>
                      <a:r>
                        <a:rPr lang="fr-CA" sz="800" b="0" i="0" u="none" strike="noStrike" dirty="0">
                          <a:solidFill>
                            <a:sysClr val="windowText" lastClr="000000"/>
                          </a:solidFill>
                          <a:effectLst/>
                          <a:latin typeface="Verdana"/>
                          <a:ea typeface="Verdana"/>
                        </a:rPr>
                        <a:t> Brno – </a:t>
                      </a:r>
                      <a:r>
                        <a:rPr lang="fr-CA" sz="800" b="0" i="0" u="none" strike="noStrike" err="1">
                          <a:solidFill>
                            <a:sysClr val="windowText" lastClr="000000"/>
                          </a:solidFill>
                          <a:effectLst/>
                          <a:latin typeface="Verdana"/>
                          <a:ea typeface="Verdana"/>
                        </a:rPr>
                        <a:t>prim</a:t>
                      </a:r>
                      <a:r>
                        <a:rPr lang="fr-CA" sz="800" b="0" i="0" u="none" strike="noStrike" dirty="0">
                          <a:solidFill>
                            <a:sysClr val="windowText" lastClr="000000"/>
                          </a:solidFill>
                          <a:effectLst/>
                          <a:latin typeface="Verdana"/>
                          <a:ea typeface="Verdana"/>
                        </a:rPr>
                        <a:t> </a:t>
                      </a:r>
                      <a:r>
                        <a:rPr lang="fr-CA" sz="800" b="0" i="0" u="none" strike="noStrike" err="1">
                          <a:solidFill>
                            <a:sysClr val="windowText" lastClr="000000"/>
                          </a:solidFill>
                          <a:effectLst/>
                          <a:latin typeface="Verdana"/>
                          <a:ea typeface="Verdana"/>
                        </a:rPr>
                        <a:t>Urminsky</a:t>
                      </a:r>
                      <a:endParaRPr lang="fr-CA" sz="800" b="0" i="0" u="none" strike="noStrike">
                        <a:solidFill>
                          <a:sysClr val="windowText" lastClr="000000"/>
                        </a:solidFill>
                        <a:effectLst/>
                        <a:latin typeface="Verdana"/>
                        <a:ea typeface="Verdana"/>
                      </a:endParaRP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latin typeface="Verdana"/>
                          <a:ea typeface="Verdana"/>
                        </a:rPr>
                        <a:t>JL </a:t>
                      </a:r>
                      <a:r>
                        <a:rPr lang="fr-CA" sz="800" b="0" i="0" u="none" strike="noStrike" err="1">
                          <a:solidFill>
                            <a:sysClr val="windowText" lastClr="000000"/>
                          </a:solidFill>
                          <a:effectLst/>
                          <a:latin typeface="Verdana"/>
                          <a:ea typeface="Verdana"/>
                        </a:rPr>
                        <a:t>Lestak</a:t>
                      </a:r>
                      <a:r>
                        <a:rPr lang="fr-CA" sz="800" b="0" i="0" u="none" strike="noStrike" dirty="0">
                          <a:solidFill>
                            <a:sysClr val="windowText" lastClr="000000"/>
                          </a:solidFill>
                          <a:effectLst/>
                          <a:latin typeface="Verdana"/>
                          <a:ea typeface="Verdana"/>
                        </a:rPr>
                        <a:t> – </a:t>
                      </a:r>
                      <a:r>
                        <a:rPr lang="fr-CA" sz="800" b="0" i="0" u="none" strike="noStrike" err="1">
                          <a:solidFill>
                            <a:sysClr val="windowText" lastClr="000000"/>
                          </a:solidFill>
                          <a:effectLst/>
                          <a:latin typeface="Verdana"/>
                          <a:ea typeface="Verdana"/>
                        </a:rPr>
                        <a:t>Praha</a:t>
                      </a:r>
                      <a:endParaRPr lang="fr-CA" sz="800" b="0" i="0" u="none" strike="noStrike">
                        <a:solidFill>
                          <a:sysClr val="windowText" lastClr="000000"/>
                        </a:solidFill>
                        <a:effectLst/>
                        <a:latin typeface="Verdana"/>
                        <a:ea typeface="Verdana"/>
                      </a:endParaRP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endParaRPr lang="fr-CA" sz="800" b="0" i="0" u="none" strike="noStrike" dirty="0">
                        <a:solidFill>
                          <a:sysClr val="windowText" lastClr="000000"/>
                        </a:solidFill>
                        <a:effectLst/>
                        <a:latin typeface="Verdana" panose="020B0604030504040204" pitchFamily="34" charset="0"/>
                        <a:ea typeface="Verdana" panose="020B0604030504040204" pitchFamily="34" charset="0"/>
                      </a:endParaRP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endParaRPr lang="fr-CA" sz="800" b="0" i="0" u="none" strike="noStrike" dirty="0">
                        <a:solidFill>
                          <a:sysClr val="windowText" lastClr="000000"/>
                        </a:solidFill>
                        <a:effectLst/>
                        <a:latin typeface="Verdana" panose="020B0604030504040204" pitchFamily="34" charset="0"/>
                        <a:ea typeface="Verdana" panose="020B0604030504040204" pitchFamily="34" charset="0"/>
                      </a:endParaRPr>
                    </a:p>
                  </a:txBody>
                  <a:tcPr marL="0" marR="0" marT="0" marB="0"/>
                </a:tc>
                <a:tc>
                  <a:txBody>
                    <a:bodyPr/>
                    <a:lstStyle/>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latin typeface="Verdana"/>
                          <a:ea typeface="Verdana"/>
                        </a:rPr>
                        <a:t>VISUS – </a:t>
                      </a:r>
                      <a:r>
                        <a:rPr lang="fr-CA" sz="800" b="0" i="0" u="none" strike="noStrike" err="1">
                          <a:solidFill>
                            <a:sysClr val="windowText" lastClr="000000"/>
                          </a:solidFill>
                          <a:effectLst/>
                          <a:latin typeface="Verdana"/>
                          <a:ea typeface="Verdana"/>
                        </a:rPr>
                        <a:t>Oční</a:t>
                      </a:r>
                      <a:r>
                        <a:rPr lang="fr-CA" sz="800" b="0" i="0" u="none" strike="noStrike" dirty="0">
                          <a:solidFill>
                            <a:sysClr val="windowText" lastClr="000000"/>
                          </a:solidFill>
                          <a:effectLst/>
                          <a:latin typeface="Verdana"/>
                          <a:ea typeface="Verdana"/>
                        </a:rPr>
                        <a:t> centrum Police </a:t>
                      </a:r>
                      <a:r>
                        <a:rPr lang="fr-CA" sz="800" b="0" i="0" u="none" strike="noStrike" err="1">
                          <a:solidFill>
                            <a:sysClr val="windowText" lastClr="000000"/>
                          </a:solidFill>
                          <a:effectLst/>
                          <a:latin typeface="Verdana"/>
                          <a:ea typeface="Verdana"/>
                        </a:rPr>
                        <a:t>nad</a:t>
                      </a:r>
                      <a:r>
                        <a:rPr lang="fr-CA" sz="800" b="0" i="0" u="none" strike="noStrike" dirty="0">
                          <a:solidFill>
                            <a:sysClr val="windowText" lastClr="000000"/>
                          </a:solidFill>
                          <a:effectLst/>
                          <a:latin typeface="Verdana"/>
                          <a:ea typeface="Verdana"/>
                        </a:rPr>
                        <a:t> </a:t>
                      </a:r>
                      <a:r>
                        <a:rPr lang="fr-CA" sz="800" b="0" i="0" u="none" strike="noStrike" err="1">
                          <a:solidFill>
                            <a:sysClr val="windowText" lastClr="000000"/>
                          </a:solidFill>
                          <a:effectLst/>
                          <a:latin typeface="Verdana"/>
                          <a:ea typeface="Verdana"/>
                        </a:rPr>
                        <a:t>Metují</a:t>
                      </a:r>
                      <a:endParaRPr lang="fr-CA" sz="800" b="0" i="0" u="none" strike="noStrike">
                        <a:solidFill>
                          <a:sysClr val="windowText" lastClr="000000"/>
                        </a:solidFill>
                        <a:effectLst/>
                        <a:latin typeface="Verdana"/>
                        <a:ea typeface="Verdana"/>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latin typeface="Verdana"/>
                          <a:ea typeface="Verdana"/>
                        </a:rPr>
                        <a:t>HOS </a:t>
                      </a:r>
                      <a:r>
                        <a:rPr lang="fr-CA" sz="800" b="0" i="0" u="none" strike="noStrike" err="1">
                          <a:solidFill>
                            <a:sysClr val="windowText" lastClr="000000"/>
                          </a:solidFill>
                          <a:effectLst/>
                          <a:latin typeface="Verdana"/>
                          <a:ea typeface="Verdana"/>
                        </a:rPr>
                        <a:t>Hradec</a:t>
                      </a:r>
                      <a:r>
                        <a:rPr lang="fr-CA" sz="800" b="0" i="0" u="none" strike="noStrike" dirty="0">
                          <a:solidFill>
                            <a:sysClr val="windowText" lastClr="000000"/>
                          </a:solidFill>
                          <a:effectLst/>
                          <a:latin typeface="Verdana"/>
                          <a:ea typeface="Verdana"/>
                        </a:rPr>
                        <a:t> </a:t>
                      </a:r>
                      <a:r>
                        <a:rPr lang="fr-CA" sz="800" b="0" i="0" u="none" strike="noStrike" err="1">
                          <a:solidFill>
                            <a:sysClr val="windowText" lastClr="000000"/>
                          </a:solidFill>
                          <a:effectLst/>
                          <a:latin typeface="Verdana"/>
                          <a:ea typeface="Verdana"/>
                        </a:rPr>
                        <a:t>Kralove</a:t>
                      </a:r>
                      <a:endParaRPr lang="fr-CA" sz="800" b="0" i="0" u="none" strike="noStrike">
                        <a:solidFill>
                          <a:sysClr val="windowText" lastClr="000000"/>
                        </a:solidFill>
                        <a:effectLst/>
                        <a:latin typeface="Verdana"/>
                        <a:ea typeface="Verdana"/>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endParaRPr lang="fr-CA" sz="800" b="0" i="0" u="none" strike="noStrike" dirty="0">
                        <a:solidFill>
                          <a:sysClr val="windowText" lastClr="000000"/>
                        </a:solidFill>
                        <a:effectLst/>
                        <a:latin typeface="Verdana" panose="020B0604030504040204" pitchFamily="34" charset="0"/>
                        <a:ea typeface="Verdana" panose="020B0604030504040204" pitchFamily="34" charset="0"/>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endParaRPr lang="fr-CA" sz="800" b="0" i="0" u="none" strike="noStrike" dirty="0">
                        <a:solidFill>
                          <a:sysClr val="windowText" lastClr="000000"/>
                        </a:solidFill>
                        <a:effectLst/>
                        <a:latin typeface="Verdana" panose="020B0604030504040204" pitchFamily="34" charset="0"/>
                        <a:ea typeface="Verdana" panose="020B0604030504040204" pitchFamily="34" charset="0"/>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endParaRPr lang="fr-CA" sz="800" b="1" i="0" u="none" strike="noStrike" dirty="0">
                        <a:solidFill>
                          <a:sysClr val="windowText" lastClr="000000"/>
                        </a:solidFill>
                        <a:effectLst/>
                        <a:latin typeface="Verdana" panose="020B0604030504040204" pitchFamily="34" charset="0"/>
                        <a:ea typeface="Verdana" panose="020B0604030504040204" pitchFamily="34" charset="0"/>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endParaRPr lang="fr-CA" sz="800" b="1" i="0" u="none" strike="noStrike" dirty="0">
                        <a:solidFill>
                          <a:sysClr val="windowText" lastClr="000000"/>
                        </a:solidFill>
                        <a:effectLst/>
                        <a:latin typeface="Verdana" panose="020B0604030504040204" pitchFamily="34" charset="0"/>
                        <a:ea typeface="Verdana" panose="020B0604030504040204" pitchFamily="34" charset="0"/>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endParaRPr sz="800" b="1" i="0" u="none" strike="noStrike" dirty="0">
                        <a:solidFill>
                          <a:sysClr val="windowText" lastClr="000000"/>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Font typeface="+mj-lt"/>
                        <a:buAutoNum type="arabicPeriod"/>
                      </a:pPr>
                      <a:r>
                        <a:rPr lang="en-US" sz="800" b="0" i="0" u="none" strike="noStrike" err="1">
                          <a:solidFill>
                            <a:sysClr val="windowText" lastClr="000000"/>
                          </a:solidFill>
                          <a:effectLst/>
                          <a:latin typeface="Verdana"/>
                          <a:ea typeface="Verdana"/>
                        </a:rPr>
                        <a:t>Zlínské</a:t>
                      </a:r>
                      <a:r>
                        <a:rPr lang="en-US" sz="800" b="0" i="0" u="none" strike="noStrike" dirty="0">
                          <a:solidFill>
                            <a:sysClr val="windowText" lastClr="000000"/>
                          </a:solidFill>
                          <a:effectLst/>
                          <a:latin typeface="Verdana"/>
                          <a:ea typeface="Verdana"/>
                        </a:rPr>
                        <a:t> oční centrum – MUDr. </a:t>
                      </a:r>
                      <a:r>
                        <a:rPr lang="en-US" sz="800" b="0" i="0" u="none" strike="noStrike" err="1">
                          <a:solidFill>
                            <a:sysClr val="windowText" lastClr="000000"/>
                          </a:solidFill>
                          <a:effectLst/>
                          <a:latin typeface="Verdana"/>
                          <a:ea typeface="Verdana"/>
                        </a:rPr>
                        <a:t>Smečkova</a:t>
                      </a:r>
                      <a:r>
                        <a:rPr lang="en-US" sz="800" b="0" i="0" u="none" strike="noStrike" dirty="0">
                          <a:solidFill>
                            <a:sysClr val="windowText" lastClr="000000"/>
                          </a:solidFill>
                          <a:effectLst/>
                          <a:latin typeface="Verdana"/>
                          <a:ea typeface="Verdana"/>
                        </a:rPr>
                        <a:t> (Zlín)</a:t>
                      </a:r>
                    </a:p>
                    <a:p>
                      <a:pPr marL="228600" indent="-228600" algn="l" fontAlgn="t">
                        <a:buFont typeface="+mj-lt"/>
                        <a:buAutoNum type="arabicPeriod"/>
                      </a:pPr>
                      <a:r>
                        <a:rPr lang="en-US" sz="800" b="0" i="0" u="none" strike="noStrike" dirty="0">
                          <a:solidFill>
                            <a:sysClr val="windowText" lastClr="000000"/>
                          </a:solidFill>
                          <a:effectLst/>
                          <a:latin typeface="Verdana"/>
                          <a:ea typeface="Verdana"/>
                        </a:rPr>
                        <a:t>Lensi </a:t>
                      </a:r>
                      <a:r>
                        <a:rPr lang="en-US" sz="800" b="0" i="0" u="none" strike="noStrike" err="1">
                          <a:solidFill>
                            <a:sysClr val="windowText" lastClr="000000"/>
                          </a:solidFill>
                          <a:effectLst/>
                          <a:latin typeface="Verdana"/>
                          <a:ea typeface="Verdana"/>
                        </a:rPr>
                        <a:t>s.r.o.</a:t>
                      </a:r>
                      <a:r>
                        <a:rPr lang="en-US" sz="800" b="0" i="0" u="none" strike="noStrike" dirty="0">
                          <a:solidFill>
                            <a:sysClr val="windowText" lastClr="000000"/>
                          </a:solidFill>
                          <a:effectLst/>
                          <a:latin typeface="Verdana"/>
                          <a:ea typeface="Verdana"/>
                        </a:rPr>
                        <a:t> (Praha)</a:t>
                      </a:r>
                    </a:p>
                    <a:p>
                      <a:pPr marL="228600" indent="-228600" algn="l" fontAlgn="t">
                        <a:buFont typeface="+mj-lt"/>
                        <a:buAutoNum type="arabicPeriod"/>
                      </a:pPr>
                      <a:r>
                        <a:rPr lang="fr-CA" sz="800" b="0" i="0" u="none" strike="noStrike" dirty="0">
                          <a:solidFill>
                            <a:sysClr val="windowText" lastClr="000000"/>
                          </a:solidFill>
                          <a:effectLst/>
                          <a:latin typeface="Verdana"/>
                          <a:ea typeface="Verdana"/>
                        </a:rPr>
                        <a:t>Oční centrum </a:t>
                      </a:r>
                      <a:r>
                        <a:rPr lang="fr-CA" sz="800" b="0" i="0" u="none" strike="noStrike" err="1">
                          <a:solidFill>
                            <a:sysClr val="windowText" lastClr="000000"/>
                          </a:solidFill>
                          <a:effectLst/>
                          <a:latin typeface="Verdana"/>
                          <a:ea typeface="Verdana"/>
                        </a:rPr>
                        <a:t>Praha</a:t>
                      </a:r>
                      <a:r>
                        <a:rPr lang="fr-CA" sz="800" b="0" i="0" u="none" strike="noStrike" dirty="0">
                          <a:solidFill>
                            <a:sysClr val="windowText" lastClr="000000"/>
                          </a:solidFill>
                          <a:effectLst/>
                          <a:latin typeface="Verdana"/>
                          <a:ea typeface="Verdana"/>
                        </a:rPr>
                        <a:t> (dr </a:t>
                      </a:r>
                      <a:r>
                        <a:rPr lang="fr-CA" sz="800" b="0" i="0" u="none" strike="noStrike" err="1">
                          <a:solidFill>
                            <a:sysClr val="windowText" lastClr="000000"/>
                          </a:solidFill>
                          <a:effectLst/>
                          <a:latin typeface="Verdana"/>
                          <a:ea typeface="Verdana"/>
                        </a:rPr>
                        <a:t>Janekova</a:t>
                      </a:r>
                      <a:r>
                        <a:rPr lang="fr-CA" sz="800" b="0" i="0" u="none" strike="noStrike" dirty="0">
                          <a:solidFill>
                            <a:sysClr val="windowText" lastClr="000000"/>
                          </a:solidFill>
                          <a:effectLst/>
                          <a:latin typeface="Verdana"/>
                          <a:ea typeface="Verdana"/>
                        </a:rPr>
                        <a:t>, prof Pasta)</a:t>
                      </a:r>
                    </a:p>
                    <a:p>
                      <a:pPr marL="171450" indent="-171450" algn="l" fontAlgn="t">
                        <a:buFont typeface="Arial" panose="020B0604020202020204" pitchFamily="34" charset="0"/>
                        <a:buChar char="•"/>
                      </a:pPr>
                      <a:endParaRPr sz="800" b="0" i="0" u="none" strike="noStrike" dirty="0">
                        <a:solidFill>
                          <a:sysClr val="windowText" lastClr="000000"/>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Font typeface="+mj-lt"/>
                        <a:buAutoNum type="arabicPeriod"/>
                      </a:pPr>
                      <a:r>
                        <a:rPr lang="en-US" sz="800" b="0" i="0" u="none" strike="noStrike" err="1">
                          <a:solidFill>
                            <a:sysClr val="windowText" lastClr="000000"/>
                          </a:solidFill>
                          <a:effectLst/>
                          <a:latin typeface="Verdana"/>
                          <a:ea typeface="Verdana"/>
                        </a:rPr>
                        <a:t>Lexum</a:t>
                      </a:r>
                      <a:endParaRPr lang="en-US" sz="800" b="0" i="0" u="none" strike="noStrike">
                        <a:solidFill>
                          <a:sysClr val="windowText" lastClr="000000"/>
                        </a:solidFill>
                        <a:effectLst/>
                        <a:latin typeface="Verdana"/>
                        <a:ea typeface="Verdana"/>
                      </a:endParaRPr>
                    </a:p>
                    <a:p>
                      <a:pPr marL="228600" indent="-228600" algn="l" fontAlgn="t">
                        <a:buFont typeface="+mj-lt"/>
                        <a:buAutoNum type="arabicPeriod"/>
                      </a:pPr>
                      <a:r>
                        <a:rPr lang="en-US" sz="800" b="0" i="0" u="none" strike="noStrike" dirty="0">
                          <a:solidFill>
                            <a:sysClr val="windowText" lastClr="000000"/>
                          </a:solidFill>
                          <a:effectLst/>
                          <a:latin typeface="Verdana" panose="020B0604030504040204" pitchFamily="34" charset="0"/>
                          <a:ea typeface="Verdana" panose="020B0604030504040204" pitchFamily="34" charset="0"/>
                        </a:rPr>
                        <a:t>Neovize</a:t>
                      </a:r>
                    </a:p>
                    <a:p>
                      <a:pPr marL="228600" indent="-228600" algn="l" fontAlgn="t">
                        <a:buFont typeface="+mj-lt"/>
                        <a:buAutoNum type="arabicPeriod"/>
                      </a:pPr>
                      <a:r>
                        <a:rPr lang="en-US" sz="800" b="0" i="0" u="none" strike="noStrike" dirty="0">
                          <a:solidFill>
                            <a:sysClr val="windowText" lastClr="000000"/>
                          </a:solidFill>
                          <a:effectLst/>
                          <a:latin typeface="Verdana"/>
                          <a:ea typeface="Verdana"/>
                        </a:rPr>
                        <a:t>Gemini</a:t>
                      </a:r>
                    </a:p>
                    <a:p>
                      <a:pPr marL="171450" indent="-171450" algn="l" fontAlgn="t">
                        <a:buFont typeface="Arial" panose="020B0604020202020204" pitchFamily="34" charset="0"/>
                        <a:buChar char="•"/>
                      </a:pPr>
                      <a:endParaRPr lang="en-US" sz="800" b="0" i="0" u="none" strike="noStrike" dirty="0">
                        <a:solidFill>
                          <a:sysClr val="windowText" lastClr="000000"/>
                        </a:solidFill>
                        <a:effectLst/>
                        <a:latin typeface="Verdana" panose="020B0604030504040204" pitchFamily="34" charset="0"/>
                        <a:ea typeface="Verdana" panose="020B0604030504040204" pitchFamily="34" charset="0"/>
                      </a:endParaRPr>
                    </a:p>
                    <a:p>
                      <a:pPr marL="171450" indent="-171450" algn="l" fontAlgn="t">
                        <a:buFont typeface="Arial" panose="020B0604020202020204" pitchFamily="34" charset="0"/>
                        <a:buChar char="•"/>
                      </a:pPr>
                      <a:endParaRPr lang="en-US" sz="800" b="0" i="0" u="none" strike="noStrike" dirty="0">
                        <a:solidFill>
                          <a:sysClr val="windowText" lastClr="000000"/>
                        </a:solidFill>
                        <a:effectLst/>
                        <a:latin typeface="Verdana" panose="020B0604030504040204" pitchFamily="34" charset="0"/>
                        <a:ea typeface="Verdana" panose="020B0604030504040204" pitchFamily="34" charset="0"/>
                      </a:endParaRPr>
                    </a:p>
                  </a:txBody>
                  <a:tcPr marL="0" marR="0" marT="0" marB="0"/>
                </a:tc>
                <a:extLst>
                  <a:ext uri="{0D108BD9-81ED-4DB2-BD59-A6C34878D82A}">
                    <a16:rowId xmlns:a16="http://schemas.microsoft.com/office/drawing/2014/main" val="858769264"/>
                  </a:ext>
                </a:extLst>
              </a:tr>
              <a:tr h="834305">
                <a:tc>
                  <a:txBody>
                    <a:bodyPr/>
                    <a:lstStyle/>
                    <a:p>
                      <a:pPr algn="l" fontAlgn="b">
                        <a:defRPr sz="900" b="1">
                          <a:solidFill>
                            <a:srgbClr val="000000"/>
                          </a:solidFill>
                          <a:effectLst/>
                          <a:latin typeface="Calibri" panose="020F0502020204030204" pitchFamily="34" charset="0"/>
                        </a:defRPr>
                      </a:pPr>
                      <a:r>
                        <a:rPr lang="fr-CA" sz="800" dirty="0">
                          <a:solidFill>
                            <a:schemeClr val="tx1"/>
                          </a:solidFill>
                          <a:latin typeface="Verdana"/>
                          <a:ea typeface="Verdana"/>
                        </a:rPr>
                        <a:t>Volume:</a:t>
                      </a:r>
                      <a:endParaRPr lang="fr-CA" sz="800" b="1" i="0" u="none" strike="noStrike" baseline="0" dirty="0">
                        <a:solidFill>
                          <a:schemeClr val="tx1"/>
                        </a:solidFill>
                        <a:effectLst/>
                        <a:latin typeface="Verdana"/>
                        <a:ea typeface="Verdana"/>
                      </a:endParaRPr>
                    </a:p>
                  </a:txBody>
                  <a:tcPr marL="0" marR="0" marT="0" marB="0" anchor="ctr"/>
                </a:tc>
                <a:tc>
                  <a:txBody>
                    <a:bodyPr/>
                    <a:lstStyle/>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1,000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1,000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900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1,000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600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endParaRPr lang="en-US" sz="800" dirty="0">
                        <a:solidFill>
                          <a:schemeClr val="tx1"/>
                        </a:solidFill>
                        <a:latin typeface="Verdana" panose="020B0604030504040204" pitchFamily="34" charset="0"/>
                        <a:ea typeface="Verdana" panose="020B0604030504040204" pitchFamily="34" charset="0"/>
                      </a:endParaRPr>
                    </a:p>
                  </a:txBody>
                  <a:tcPr marL="0" marR="0" marT="0" marB="0"/>
                </a:tc>
                <a:tc>
                  <a:txBody>
                    <a:bodyPr/>
                    <a:lstStyle/>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4,500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4,000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4,500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3,400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r>
                        <a:rPr lang="en-US" sz="800" dirty="0">
                          <a:solidFill>
                            <a:schemeClr val="tx1"/>
                          </a:solidFill>
                          <a:latin typeface="Verdana" panose="020B0604030504040204" pitchFamily="34" charset="0"/>
                          <a:ea typeface="Verdana" panose="020B0604030504040204" pitchFamily="34" charset="0"/>
                        </a:rPr>
                        <a:t>2,000</a:t>
                      </a:r>
                    </a:p>
                    <a:p>
                      <a:pPr marL="228600" indent="-228600" algn="l" fontAlgn="b">
                        <a:buAutoNum type="arabicPeriod"/>
                        <a:defRPr sz="800" b="1" i="1">
                          <a:solidFill>
                            <a:srgbClr val="000000"/>
                          </a:solidFill>
                          <a:effectLst/>
                          <a:highlight>
                            <a:srgbClr val="C6E0B4"/>
                          </a:highlight>
                          <a:latin typeface="Calibri" panose="020F0502020204030204" pitchFamily="34" charset="0"/>
                        </a:defRPr>
                      </a:pPr>
                      <a:endParaRPr lang="en-US" sz="800" dirty="0">
                        <a:solidFill>
                          <a:schemeClr val="tx1"/>
                        </a:solidFill>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AutoNum type="arabicPeriod"/>
                      </a:pPr>
                      <a:r>
                        <a:rPr lang="en-US" sz="800" b="1" i="0" u="none" strike="noStrike" dirty="0">
                          <a:solidFill>
                            <a:schemeClr val="tx1"/>
                          </a:solidFill>
                          <a:effectLst/>
                          <a:latin typeface="Verdana"/>
                          <a:ea typeface="Verdana"/>
                        </a:rPr>
                        <a:t>1,200</a:t>
                      </a:r>
                    </a:p>
                    <a:p>
                      <a:pPr marL="228600" indent="-228600" algn="l" fontAlgn="t">
                        <a:buAutoNum type="arabicPeriod"/>
                      </a:pPr>
                      <a:r>
                        <a:rPr lang="en-US" sz="800" b="1" i="0" u="none" strike="noStrike" dirty="0">
                          <a:solidFill>
                            <a:schemeClr val="tx1"/>
                          </a:solidFill>
                          <a:effectLst/>
                          <a:latin typeface="Verdana"/>
                          <a:ea typeface="Verdana"/>
                        </a:rPr>
                        <a:t>1,500</a:t>
                      </a:r>
                    </a:p>
                    <a:p>
                      <a:pPr marL="228600" indent="-228600" algn="l" fontAlgn="t">
                        <a:buAutoNum type="arabicPeriod"/>
                      </a:pPr>
                      <a:r>
                        <a:rPr lang="en-US" sz="800" b="1" i="0" u="none" strike="noStrike" dirty="0">
                          <a:solidFill>
                            <a:schemeClr val="tx1"/>
                          </a:solidFill>
                          <a:effectLst/>
                          <a:latin typeface="Verdana"/>
                          <a:ea typeface="Verdana"/>
                        </a:rPr>
                        <a:t>1,200</a:t>
                      </a:r>
                    </a:p>
                    <a:p>
                      <a:pPr algn="l" fontAlgn="t"/>
                      <a:endParaRPr lang="en-US"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AutoNum type="arabicPeriod"/>
                      </a:pPr>
                      <a:r>
                        <a:rPr lang="en-US" sz="800" b="1" i="0" u="none" strike="noStrike" dirty="0">
                          <a:solidFill>
                            <a:schemeClr val="tx1"/>
                          </a:solidFill>
                          <a:effectLst/>
                          <a:latin typeface="Verdana"/>
                          <a:ea typeface="Verdana"/>
                        </a:rPr>
                        <a:t>3,000</a:t>
                      </a:r>
                    </a:p>
                    <a:p>
                      <a:pPr marL="228600" indent="-228600" algn="l" fontAlgn="t">
                        <a:buAutoNum type="arabicPeriod"/>
                      </a:pPr>
                      <a:r>
                        <a:rPr lang="en-US" sz="800" b="1" i="0" u="none" strike="noStrike" dirty="0">
                          <a:solidFill>
                            <a:schemeClr val="tx1"/>
                          </a:solidFill>
                          <a:effectLst/>
                          <a:latin typeface="Verdana"/>
                          <a:ea typeface="Verdana"/>
                        </a:rPr>
                        <a:t>1,500</a:t>
                      </a:r>
                    </a:p>
                    <a:p>
                      <a:pPr marL="228600" indent="-228600" algn="l" fontAlgn="t">
                        <a:buAutoNum type="arabicPeriod"/>
                      </a:pPr>
                      <a:r>
                        <a:rPr lang="en-US" sz="800" b="1" i="0" u="none" strike="noStrike" dirty="0">
                          <a:solidFill>
                            <a:schemeClr val="tx1"/>
                          </a:solidFill>
                          <a:effectLst/>
                          <a:latin typeface="Verdana"/>
                          <a:ea typeface="Verdana"/>
                        </a:rPr>
                        <a:t>1 200</a:t>
                      </a:r>
                    </a:p>
                    <a:p>
                      <a:pPr marL="228600" indent="-228600" algn="l" fontAlgn="t">
                        <a:buAutoNum type="arabicPeriod"/>
                      </a:pPr>
                      <a:r>
                        <a:rPr lang="en-US" sz="800" b="1" i="0" u="none" strike="noStrike" dirty="0">
                          <a:solidFill>
                            <a:schemeClr val="tx1"/>
                          </a:solidFill>
                          <a:effectLst/>
                          <a:latin typeface="Verdana"/>
                          <a:ea typeface="Verdana"/>
                        </a:rPr>
                        <a:t>900</a:t>
                      </a:r>
                    </a:p>
                    <a:p>
                      <a:pPr algn="l" fontAlgn="t"/>
                      <a:endParaRPr lang="en-US"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AutoNum type="arabicPeriod"/>
                      </a:pPr>
                      <a:r>
                        <a:rPr lang="en-US" sz="800" b="1" i="0" u="none" strike="noStrike" dirty="0">
                          <a:solidFill>
                            <a:schemeClr val="tx1"/>
                          </a:solidFill>
                          <a:effectLst/>
                          <a:latin typeface="Verdana" panose="020B0604030504040204" pitchFamily="34" charset="0"/>
                          <a:ea typeface="Verdana" panose="020B0604030504040204" pitchFamily="34" charset="0"/>
                        </a:rPr>
                        <a:t>1 500</a:t>
                      </a:r>
                    </a:p>
                    <a:p>
                      <a:pPr marL="228600" indent="-228600" algn="l" fontAlgn="t">
                        <a:buAutoNum type="arabicPeriod"/>
                      </a:pPr>
                      <a:r>
                        <a:rPr lang="en-US" sz="800" b="1" i="0" u="none" strike="noStrike" dirty="0">
                          <a:solidFill>
                            <a:schemeClr val="tx1"/>
                          </a:solidFill>
                          <a:effectLst/>
                          <a:latin typeface="Verdana" panose="020B0604030504040204" pitchFamily="34" charset="0"/>
                          <a:ea typeface="Verdana" panose="020B0604030504040204" pitchFamily="34" charset="0"/>
                        </a:rPr>
                        <a:t>1 800</a:t>
                      </a:r>
                      <a:endParaRPr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AutoNum type="arabicPeriod"/>
                      </a:pPr>
                      <a:r>
                        <a:rPr lang="en-US" sz="800" b="1" i="0" u="none" strike="noStrike" dirty="0">
                          <a:solidFill>
                            <a:schemeClr val="tx1"/>
                          </a:solidFill>
                          <a:effectLst/>
                          <a:latin typeface="Verdana"/>
                          <a:ea typeface="Verdana"/>
                        </a:rPr>
                        <a:t>1,800</a:t>
                      </a:r>
                    </a:p>
                    <a:p>
                      <a:pPr marL="228600" indent="-228600" algn="l" fontAlgn="t">
                        <a:buAutoNum type="arabicPeriod"/>
                      </a:pPr>
                      <a:r>
                        <a:rPr lang="en-US" sz="800" b="1" i="0" u="none" strike="noStrike" dirty="0">
                          <a:solidFill>
                            <a:schemeClr val="tx1"/>
                          </a:solidFill>
                          <a:effectLst/>
                          <a:latin typeface="Verdana"/>
                          <a:ea typeface="Verdana"/>
                        </a:rPr>
                        <a:t>4,500</a:t>
                      </a:r>
                    </a:p>
                    <a:p>
                      <a:pPr marL="228600" indent="-228600" algn="l" fontAlgn="t">
                        <a:buAutoNum type="arabicPeriod"/>
                      </a:pPr>
                      <a:r>
                        <a:rPr lang="en-US" sz="800" b="1" i="0" u="none" strike="noStrike" dirty="0">
                          <a:solidFill>
                            <a:schemeClr val="tx1"/>
                          </a:solidFill>
                          <a:effectLst/>
                          <a:latin typeface="Verdana"/>
                          <a:ea typeface="Verdana"/>
                        </a:rPr>
                        <a:t>1,000</a:t>
                      </a:r>
                    </a:p>
                  </a:txBody>
                  <a:tcPr marL="0" marR="0" marT="0" marB="0"/>
                </a:tc>
                <a:tc>
                  <a:txBody>
                    <a:bodyPr/>
                    <a:lstStyle/>
                    <a:p>
                      <a:pPr marL="228600" indent="-228600" algn="l" fontAlgn="t">
                        <a:buAutoNum type="arabicPeriod"/>
                      </a:pPr>
                      <a:r>
                        <a:rPr lang="en-US" sz="800" b="1" i="0" u="none" strike="noStrike" dirty="0">
                          <a:solidFill>
                            <a:schemeClr val="tx1"/>
                          </a:solidFill>
                          <a:effectLst/>
                          <a:latin typeface="Verdana" panose="020B0604030504040204" pitchFamily="34" charset="0"/>
                          <a:ea typeface="Verdana" panose="020B0604030504040204" pitchFamily="34" charset="0"/>
                        </a:rPr>
                        <a:t>30,000</a:t>
                      </a:r>
                    </a:p>
                    <a:p>
                      <a:pPr marL="228600" indent="-228600" algn="l" fontAlgn="t">
                        <a:buAutoNum type="arabicPeriod"/>
                      </a:pPr>
                      <a:r>
                        <a:rPr lang="en-US" sz="800" b="1" i="0" u="none" strike="noStrike" dirty="0">
                          <a:solidFill>
                            <a:schemeClr val="tx1"/>
                          </a:solidFill>
                          <a:effectLst/>
                          <a:latin typeface="Verdana" panose="020B0604030504040204" pitchFamily="34" charset="0"/>
                          <a:ea typeface="Verdana" panose="020B0604030504040204" pitchFamily="34" charset="0"/>
                        </a:rPr>
                        <a:t>10,000</a:t>
                      </a:r>
                    </a:p>
                    <a:p>
                      <a:pPr marL="228600" indent="-228600" algn="l" fontAlgn="t">
                        <a:buAutoNum type="arabicPeriod"/>
                      </a:pPr>
                      <a:r>
                        <a:rPr lang="en-US" sz="800" b="1" i="0" u="none" strike="noStrike" dirty="0">
                          <a:solidFill>
                            <a:schemeClr val="tx1"/>
                          </a:solidFill>
                          <a:effectLst/>
                          <a:latin typeface="Verdana" panose="020B0604030504040204" pitchFamily="34" charset="0"/>
                          <a:ea typeface="Verdana" panose="020B0604030504040204" pitchFamily="34" charset="0"/>
                        </a:rPr>
                        <a:t>20,000</a:t>
                      </a:r>
                    </a:p>
                    <a:p>
                      <a:pPr algn="l" fontAlgn="t"/>
                      <a:endParaRPr lang="en-US"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tc>
                <a:extLst>
                  <a:ext uri="{0D108BD9-81ED-4DB2-BD59-A6C34878D82A}">
                    <a16:rowId xmlns:a16="http://schemas.microsoft.com/office/drawing/2014/main" val="3417544965"/>
                  </a:ext>
                </a:extLst>
              </a:tr>
              <a:tr h="287954">
                <a:tc>
                  <a:txBody>
                    <a:bodyPr/>
                    <a:lstStyle/>
                    <a:p>
                      <a:pPr algn="l" fontAlgn="b">
                        <a:defRPr sz="900" b="1">
                          <a:solidFill>
                            <a:srgbClr val="000000"/>
                          </a:solidFill>
                          <a:effectLst/>
                          <a:latin typeface="Calibri" panose="020F0502020204030204" pitchFamily="34" charset="0"/>
                        </a:defRPr>
                      </a:pPr>
                      <a:r>
                        <a:rPr lang="cs-CZ" sz="800" b="1" i="0" u="none" strike="noStrike" baseline="0" dirty="0">
                          <a:solidFill>
                            <a:schemeClr val="tx1"/>
                          </a:solidFill>
                          <a:effectLst/>
                          <a:latin typeface="Verdana"/>
                          <a:ea typeface="Verdana"/>
                        </a:rPr>
                        <a:t>BULLETIN.CZ</a:t>
                      </a:r>
                    </a:p>
                    <a:p>
                      <a:pPr algn="l" fontAlgn="b">
                        <a:defRPr sz="900" b="1">
                          <a:solidFill>
                            <a:srgbClr val="000000"/>
                          </a:solidFill>
                          <a:effectLst/>
                          <a:latin typeface="Calibri" panose="020F0502020204030204" pitchFamily="34" charset="0"/>
                        </a:defRPr>
                      </a:pPr>
                      <a:r>
                        <a:rPr lang="cs-CZ" sz="800" b="1" i="0" u="none" strike="noStrike" baseline="0" dirty="0">
                          <a:solidFill>
                            <a:schemeClr val="tx1"/>
                          </a:solidFill>
                          <a:effectLst/>
                          <a:latin typeface="Verdana"/>
                          <a:ea typeface="Verdana"/>
                        </a:rPr>
                        <a:t>Priority</a:t>
                      </a:r>
                      <a:endParaRPr lang="fr-CA" sz="800" b="1" i="0" u="none" strike="noStrike" baseline="0" dirty="0">
                        <a:solidFill>
                          <a:schemeClr val="tx1"/>
                        </a:solidFill>
                        <a:effectLst/>
                        <a:latin typeface="Verdana"/>
                        <a:ea typeface="Verdana"/>
                      </a:endParaRPr>
                    </a:p>
                  </a:txBody>
                  <a:tcPr marL="0" marR="0" marT="0" marB="0" anchor="ctr"/>
                </a:tc>
                <a:tc>
                  <a:txBody>
                    <a:bodyPr/>
                    <a:lstStyle/>
                    <a:p>
                      <a:pPr algn="ctr" fontAlgn="b">
                        <a:defRPr sz="700" b="1">
                          <a:effectLst/>
                          <a:highlight>
                            <a:srgbClr val="E2EFDA"/>
                          </a:highlight>
                        </a:defRPr>
                      </a:pPr>
                      <a:r>
                        <a:rPr lang="en-CA" sz="1200" b="1" i="0" u="none" strike="noStrike" dirty="0">
                          <a:solidFill>
                            <a:srgbClr val="000000"/>
                          </a:solidFill>
                          <a:effectLst/>
                          <a:latin typeface="Calibri" panose="020F0502020204030204" pitchFamily="34" charset="0"/>
                        </a:rPr>
                        <a:t>3</a:t>
                      </a:r>
                      <a:endParaRPr sz="1200" b="1" i="0" u="none" strike="noStrike" dirty="0">
                        <a:solidFill>
                          <a:srgbClr val="000000"/>
                        </a:solidFill>
                        <a:effectLst/>
                        <a:latin typeface="Calibri" panose="020F0502020204030204" pitchFamily="34" charset="0"/>
                      </a:endParaRPr>
                    </a:p>
                  </a:txBody>
                  <a:tcPr marL="0" marR="0" marT="0" marB="0" anchor="ctr">
                    <a:solidFill>
                      <a:srgbClr val="FFC000"/>
                    </a:solidFill>
                  </a:tcPr>
                </a:tc>
                <a:tc>
                  <a:txBody>
                    <a:bodyPr/>
                    <a:lstStyle/>
                    <a:p>
                      <a:pPr algn="ctr" fontAlgn="b">
                        <a:defRPr sz="700" b="1">
                          <a:effectLst/>
                          <a:highlight>
                            <a:srgbClr val="E2EFDA"/>
                          </a:highlight>
                        </a:defRPr>
                      </a:pPr>
                      <a:r>
                        <a:rPr lang="en-CA" sz="1200" b="1" i="0" u="none" strike="noStrike" dirty="0">
                          <a:solidFill>
                            <a:srgbClr val="000000"/>
                          </a:solidFill>
                          <a:effectLst/>
                          <a:latin typeface="Calibri"/>
                        </a:rPr>
                        <a:t>1</a:t>
                      </a:r>
                      <a:endParaRPr sz="1200" b="1" i="0" u="none" strike="noStrike" dirty="0">
                        <a:solidFill>
                          <a:srgbClr val="000000"/>
                        </a:solidFill>
                        <a:effectLst/>
                        <a:highlight>
                          <a:srgbClr val="F0DEDD"/>
                        </a:highlight>
                        <a:latin typeface="Calibri" panose="020F0502020204030204" pitchFamily="34" charset="0"/>
                      </a:endParaRPr>
                    </a:p>
                  </a:txBody>
                  <a:tcPr marL="0" marR="0" marT="0" marB="0" anchor="ctr">
                    <a:solidFill>
                      <a:srgbClr val="92D050"/>
                    </a:solidFill>
                  </a:tcPr>
                </a:tc>
                <a:tc>
                  <a:txBody>
                    <a:bodyPr/>
                    <a:lstStyle/>
                    <a:p>
                      <a:pPr algn="ctr" fontAlgn="ctr">
                        <a:defRPr sz="700" b="1">
                          <a:effectLst/>
                          <a:highlight>
                            <a:srgbClr val="DDEBF7"/>
                          </a:highlight>
                        </a:defRPr>
                      </a:pPr>
                      <a:r>
                        <a:rPr lang="en-US" sz="1200" b="1" i="0" u="none" strike="noStrike" dirty="0">
                          <a:solidFill>
                            <a:srgbClr val="000000"/>
                          </a:solidFill>
                          <a:effectLst/>
                          <a:latin typeface="Calibri" panose="020F0502020204030204" pitchFamily="34" charset="0"/>
                        </a:rPr>
                        <a:t>4</a:t>
                      </a:r>
                    </a:p>
                  </a:txBody>
                  <a:tcPr marL="0" marR="0" marT="0" marB="0" anchor="ctr">
                    <a:solidFill>
                      <a:srgbClr val="FF000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a:rPr>
                        <a:t>4</a:t>
                      </a:r>
                    </a:p>
                  </a:txBody>
                  <a:tcPr marL="0" marR="0" marT="0" marB="0" anchor="ctr">
                    <a:solidFill>
                      <a:srgbClr val="FF000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1</a:t>
                      </a:r>
                    </a:p>
                  </a:txBody>
                  <a:tcPr marL="0" marR="0" marT="0" marB="0" anchor="ctr">
                    <a:solidFill>
                      <a:srgbClr val="92D05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1</a:t>
                      </a:r>
                    </a:p>
                  </a:txBody>
                  <a:tcPr marL="0" marR="0" marT="0" marB="0" anchor="ctr">
                    <a:solidFill>
                      <a:srgbClr val="92D05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2</a:t>
                      </a:r>
                    </a:p>
                  </a:txBody>
                  <a:tcPr marL="0" marR="0" marT="0" marB="0" anchor="ctr">
                    <a:solidFill>
                      <a:srgbClr val="FFFF00"/>
                    </a:solidFill>
                  </a:tcPr>
                </a:tc>
                <a:extLst>
                  <a:ext uri="{0D108BD9-81ED-4DB2-BD59-A6C34878D82A}">
                    <a16:rowId xmlns:a16="http://schemas.microsoft.com/office/drawing/2014/main" val="2057133940"/>
                  </a:ext>
                </a:extLst>
              </a:tr>
            </a:tbl>
          </a:graphicData>
        </a:graphic>
      </p:graphicFrame>
      <p:sp>
        <p:nvSpPr>
          <p:cNvPr id="4" name="Dikdörtgen 3">
            <a:extLst>
              <a:ext uri="{FF2B5EF4-FFF2-40B4-BE49-F238E27FC236}">
                <a16:creationId xmlns:a16="http://schemas.microsoft.com/office/drawing/2014/main" id="{B06C6D40-F3DE-1B3B-9D11-028E01B700A5}"/>
              </a:ext>
            </a:extLst>
          </p:cNvPr>
          <p:cNvSpPr/>
          <p:nvPr/>
        </p:nvSpPr>
        <p:spPr>
          <a:xfrm>
            <a:off x="5667768" y="121293"/>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FCA40CED-28EE-352D-3E27-CB6862CEAC9D}"/>
              </a:ext>
            </a:extLst>
          </p:cNvPr>
          <p:cNvPicPr>
            <a:picLocks noChangeAspect="1"/>
          </p:cNvPicPr>
          <p:nvPr/>
        </p:nvPicPr>
        <p:blipFill>
          <a:blip r:embed="rId3"/>
          <a:stretch>
            <a:fillRect/>
          </a:stretch>
        </p:blipFill>
        <p:spPr>
          <a:xfrm>
            <a:off x="47232" y="25855"/>
            <a:ext cx="2057400" cy="123825"/>
          </a:xfrm>
          <a:prstGeom prst="rect">
            <a:avLst/>
          </a:prstGeom>
        </p:spPr>
      </p:pic>
      <p:sp>
        <p:nvSpPr>
          <p:cNvPr id="7" name="TextBox 6">
            <a:extLst>
              <a:ext uri="{FF2B5EF4-FFF2-40B4-BE49-F238E27FC236}">
                <a16:creationId xmlns:a16="http://schemas.microsoft.com/office/drawing/2014/main" id="{37753FC4-E2DA-A62C-44A1-D63C5E2A9875}"/>
              </a:ext>
            </a:extLst>
          </p:cNvPr>
          <p:cNvSpPr txBox="1"/>
          <p:nvPr/>
        </p:nvSpPr>
        <p:spPr>
          <a:xfrm>
            <a:off x="68013" y="4815145"/>
            <a:ext cx="767909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dirty="0">
                <a:latin typeface="Verdana"/>
              </a:rPr>
              <a:t>Surgeons often have FTEs both at teaching hospitals and private clinics at the same time because there is shortage of experienced surgeons in the market – opportunities to enter private and state through cooperating surgeons.</a:t>
            </a:r>
            <a:r>
              <a:rPr lang="en-US" sz="800" dirty="0">
                <a:highlight>
                  <a:srgbClr val="FFFF00"/>
                </a:highlight>
                <a:latin typeface="Verdana"/>
                <a:ea typeface="Verdana"/>
              </a:rPr>
              <a:t>​</a:t>
            </a:r>
            <a:endParaRPr lang="en-US" sz="800" dirty="0">
              <a:highlight>
                <a:srgbClr val="FFFF00"/>
              </a:highlight>
            </a:endParaRPr>
          </a:p>
        </p:txBody>
      </p:sp>
    </p:spTree>
    <p:extLst>
      <p:ext uri="{BB962C8B-B14F-4D97-AF65-F5344CB8AC3E}">
        <p14:creationId xmlns:p14="http://schemas.microsoft.com/office/powerpoint/2010/main" val="1346577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C10E591-B3BE-7169-1982-63C35968DF1F}"/>
              </a:ext>
            </a:extLst>
          </p:cNvPr>
          <p:cNvSpPr>
            <a:spLocks noGrp="1"/>
          </p:cNvSpPr>
          <p:nvPr>
            <p:ph type="sldNum" sz="quarter" idx="4"/>
          </p:nvPr>
        </p:nvSpPr>
        <p:spPr/>
        <p:txBody>
          <a:bodyPr/>
          <a:lstStyle/>
          <a:p>
            <a:fld id="{091FB279-9B7F-EA43-A4FF-8D5D392C606C}" type="slidenum">
              <a:rPr lang="en-US" smtClean="0"/>
              <a:t>26</a:t>
            </a:fld>
            <a:endParaRPr lang="en-US"/>
          </a:p>
        </p:txBody>
      </p:sp>
      <p:sp>
        <p:nvSpPr>
          <p:cNvPr id="6" name="Textfeld 5">
            <a:extLst>
              <a:ext uri="{FF2B5EF4-FFF2-40B4-BE49-F238E27FC236}">
                <a16:creationId xmlns:a16="http://schemas.microsoft.com/office/drawing/2014/main" id="{5291B862-5145-4C81-C358-9FA329E15414}"/>
              </a:ext>
            </a:extLst>
          </p:cNvPr>
          <p:cNvSpPr txBox="1"/>
          <p:nvPr/>
        </p:nvSpPr>
        <p:spPr>
          <a:xfrm>
            <a:off x="546100" y="232867"/>
            <a:ext cx="4600976" cy="400110"/>
          </a:xfrm>
          <a:prstGeom prst="rect">
            <a:avLst/>
          </a:prstGeom>
          <a:noFill/>
        </p:spPr>
        <p:txBody>
          <a:bodyPr wrap="square">
            <a:spAutoFit/>
          </a:bodyPr>
          <a:lstStyle/>
          <a:p>
            <a:pPr>
              <a:defRPr sz="2000" b="1">
                <a:solidFill>
                  <a:schemeClr val="bg1"/>
                </a:solidFill>
                <a:latin typeface="Verdana" panose="020B0604030504040204" pitchFamily="34" charset="0"/>
                <a:ea typeface="Verdana" panose="020B0604030504040204" pitchFamily="34" charset="0"/>
              </a:defRPr>
            </a:pPr>
            <a:r>
              <a:t>KOL advocacy program</a:t>
            </a:r>
          </a:p>
        </p:txBody>
      </p:sp>
      <p:sp>
        <p:nvSpPr>
          <p:cNvPr id="2" name="Dikdörtgen 1">
            <a:extLst>
              <a:ext uri="{FF2B5EF4-FFF2-40B4-BE49-F238E27FC236}">
                <a16:creationId xmlns:a16="http://schemas.microsoft.com/office/drawing/2014/main" id="{AEB2FBBB-B271-E710-41DE-C68D3FCFCB9D}"/>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D5B6DE77-B6D0-FFA5-7DE7-48C7D0F8EB57}"/>
              </a:ext>
            </a:extLst>
          </p:cNvPr>
          <p:cNvPicPr>
            <a:picLocks noChangeAspect="1"/>
          </p:cNvPicPr>
          <p:nvPr/>
        </p:nvPicPr>
        <p:blipFill>
          <a:blip r:embed="rId2"/>
          <a:stretch>
            <a:fillRect/>
          </a:stretch>
        </p:blipFill>
        <p:spPr>
          <a:xfrm>
            <a:off x="66855" y="37785"/>
            <a:ext cx="2057400" cy="123825"/>
          </a:xfrm>
          <a:prstGeom prst="rect">
            <a:avLst/>
          </a:prstGeom>
        </p:spPr>
      </p:pic>
      <p:graphicFrame>
        <p:nvGraphicFramePr>
          <p:cNvPr id="7" name="Tabelle 1">
            <a:extLst>
              <a:ext uri="{FF2B5EF4-FFF2-40B4-BE49-F238E27FC236}">
                <a16:creationId xmlns:a16="http://schemas.microsoft.com/office/drawing/2014/main" id="{BAF2EBF5-F8D2-2206-C5C6-7F95D9769C0F}"/>
              </a:ext>
            </a:extLst>
          </p:cNvPr>
          <p:cNvGraphicFramePr>
            <a:graphicFrameLocks noGrp="1"/>
          </p:cNvGraphicFramePr>
          <p:nvPr>
            <p:extLst>
              <p:ext uri="{D42A27DB-BD31-4B8C-83A1-F6EECF244321}">
                <p14:modId xmlns:p14="http://schemas.microsoft.com/office/powerpoint/2010/main" val="3215129420"/>
              </p:ext>
            </p:extLst>
          </p:nvPr>
        </p:nvGraphicFramePr>
        <p:xfrm>
          <a:off x="337478" y="887111"/>
          <a:ext cx="8546536" cy="3677291"/>
        </p:xfrm>
        <a:graphic>
          <a:graphicData uri="http://schemas.openxmlformats.org/drawingml/2006/table">
            <a:tbl>
              <a:tblPr firstRow="1" bandRow="1">
                <a:tableStyleId>{5C22544A-7EE6-4342-B048-85BDC9FD1C3A}</a:tableStyleId>
              </a:tblPr>
              <a:tblGrid>
                <a:gridCol w="756464">
                  <a:extLst>
                    <a:ext uri="{9D8B030D-6E8A-4147-A177-3AD203B41FA5}">
                      <a16:colId xmlns:a16="http://schemas.microsoft.com/office/drawing/2014/main" val="1066736157"/>
                    </a:ext>
                  </a:extLst>
                </a:gridCol>
                <a:gridCol w="1133313">
                  <a:extLst>
                    <a:ext uri="{9D8B030D-6E8A-4147-A177-3AD203B41FA5}">
                      <a16:colId xmlns:a16="http://schemas.microsoft.com/office/drawing/2014/main" val="2231302702"/>
                    </a:ext>
                  </a:extLst>
                </a:gridCol>
                <a:gridCol w="1345351">
                  <a:extLst>
                    <a:ext uri="{9D8B030D-6E8A-4147-A177-3AD203B41FA5}">
                      <a16:colId xmlns:a16="http://schemas.microsoft.com/office/drawing/2014/main" val="3134706043"/>
                    </a:ext>
                  </a:extLst>
                </a:gridCol>
                <a:gridCol w="1016325">
                  <a:extLst>
                    <a:ext uri="{9D8B030D-6E8A-4147-A177-3AD203B41FA5}">
                      <a16:colId xmlns:a16="http://schemas.microsoft.com/office/drawing/2014/main" val="2319927414"/>
                    </a:ext>
                  </a:extLst>
                </a:gridCol>
                <a:gridCol w="1016325">
                  <a:extLst>
                    <a:ext uri="{9D8B030D-6E8A-4147-A177-3AD203B41FA5}">
                      <a16:colId xmlns:a16="http://schemas.microsoft.com/office/drawing/2014/main" val="3711240552"/>
                    </a:ext>
                  </a:extLst>
                </a:gridCol>
                <a:gridCol w="921274">
                  <a:extLst>
                    <a:ext uri="{9D8B030D-6E8A-4147-A177-3AD203B41FA5}">
                      <a16:colId xmlns:a16="http://schemas.microsoft.com/office/drawing/2014/main" val="2242473631"/>
                    </a:ext>
                  </a:extLst>
                </a:gridCol>
                <a:gridCol w="1070414">
                  <a:extLst>
                    <a:ext uri="{9D8B030D-6E8A-4147-A177-3AD203B41FA5}">
                      <a16:colId xmlns:a16="http://schemas.microsoft.com/office/drawing/2014/main" val="2789978869"/>
                    </a:ext>
                  </a:extLst>
                </a:gridCol>
                <a:gridCol w="1287070">
                  <a:extLst>
                    <a:ext uri="{9D8B030D-6E8A-4147-A177-3AD203B41FA5}">
                      <a16:colId xmlns:a16="http://schemas.microsoft.com/office/drawing/2014/main" val="556778358"/>
                    </a:ext>
                  </a:extLst>
                </a:gridCol>
              </a:tblGrid>
              <a:tr h="159999">
                <a:tc>
                  <a:txBody>
                    <a:bodyPr/>
                    <a:lstStyle/>
                    <a:p>
                      <a:pPr algn="l" fontAlgn="b"/>
                      <a:endParaRPr sz="900" b="1" i="0" u="none" strike="noStrike">
                        <a:solidFill>
                          <a:srgbClr val="000000"/>
                        </a:solidFill>
                        <a:effectLst/>
                        <a:latin typeface="Calibri" panose="020F0502020204030204" pitchFamily="34" charset="0"/>
                      </a:endParaRPr>
                    </a:p>
                  </a:txBody>
                  <a:tcPr marL="0" marR="0" marT="0" marB="0" anchor="b"/>
                </a:tc>
                <a:tc gridSpan="7">
                  <a:txBody>
                    <a:bodyPr/>
                    <a:lstStyle/>
                    <a:p>
                      <a:pPr algn="ctr" fontAlgn="b">
                        <a:defRPr sz="1100">
                          <a:effectLst/>
                        </a:defRPr>
                      </a:pPr>
                      <a:r>
                        <a:rPr dirty="0"/>
                        <a:t>public/private approach</a:t>
                      </a:r>
                      <a:endParaRPr sz="1100" b="1" i="0" u="none" strike="noStrike" dirty="0">
                        <a:solidFill>
                          <a:srgbClr val="000000"/>
                        </a:solidFill>
                        <a:effectLst/>
                        <a:latin typeface="Calibri" panose="020F0502020204030204" pitchFamily="34" charset="0"/>
                      </a:endParaRPr>
                    </a:p>
                  </a:txBody>
                  <a:tcPr marL="0" marR="0" marT="0" marB="0" anchor="ctr"/>
                </a:tc>
                <a:tc hMerge="1">
                  <a:txBody>
                    <a:bodyPr/>
                    <a:lstStyle/>
                    <a:p>
                      <a:endParaRPr/>
                    </a:p>
                  </a:txBody>
                  <a:tcPr/>
                </a:tc>
                <a:tc hMerge="1">
                  <a:txBody>
                    <a:bodyPr/>
                    <a:lstStyle/>
                    <a:p>
                      <a:endParaRPr lang="en-CA"/>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25767371"/>
                  </a:ext>
                </a:extLst>
              </a:tr>
              <a:tr h="523632">
                <a:tc>
                  <a:txBody>
                    <a:bodyPr/>
                    <a:lstStyle/>
                    <a:p>
                      <a:pPr algn="l" fontAlgn="b">
                        <a:defRPr sz="700">
                          <a:effectLst/>
                        </a:defRPr>
                      </a:pPr>
                      <a:r>
                        <a:rPr sz="900"/>
                        <a:t>Account name/Segment</a:t>
                      </a:r>
                      <a:endParaRPr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defRPr sz="900" b="1">
                          <a:effectLst/>
                          <a:highlight>
                            <a:srgbClr val="E2EFDA"/>
                          </a:highlight>
                        </a:defRPr>
                      </a:pPr>
                      <a:r>
                        <a:rPr lang="en-US" sz="800" b="1" i="0" u="none" strike="noStrike" dirty="0">
                          <a:solidFill>
                            <a:schemeClr val="tx1"/>
                          </a:solidFill>
                          <a:effectLst/>
                          <a:latin typeface="Verdana" panose="020B0604030504040204" pitchFamily="34" charset="0"/>
                          <a:ea typeface="Verdana" panose="020B0604030504040204" pitchFamily="34" charset="0"/>
                        </a:rPr>
                        <a:t>Public/training hospitals </a:t>
                      </a:r>
                      <a:br>
                        <a:rPr lang="en-US" sz="800" b="1" i="0" u="none" strike="noStrike" dirty="0">
                          <a:solidFill>
                            <a:schemeClr val="tx1"/>
                          </a:solidFill>
                          <a:effectLst/>
                          <a:latin typeface="Verdana" panose="020B0604030504040204" pitchFamily="34" charset="0"/>
                          <a:ea typeface="Verdana" panose="020B0604030504040204" pitchFamily="34" charset="0"/>
                        </a:rPr>
                      </a:br>
                      <a:endParaRPr lang="en-US"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lvl="0" algn="ctr">
                        <a:buNone/>
                      </a:pPr>
                      <a:r>
                        <a:rPr lang="en-US" sz="800" b="1" dirty="0">
                          <a:latin typeface="Verdana" panose="020B0604030504040204" pitchFamily="34" charset="0"/>
                          <a:ea typeface="Verdana" panose="020B0604030504040204" pitchFamily="34" charset="0"/>
                        </a:rPr>
                        <a:t>University hospitals </a:t>
                      </a: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hospitals managed by investors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Independent</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Price focus </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marL="0" lvl="0" indent="0" algn="ctr">
                        <a:lnSpc>
                          <a:spcPct val="100000"/>
                        </a:lnSpc>
                        <a:buNone/>
                      </a:pPr>
                      <a:r>
                        <a:rPr lang="fr-CA" sz="800" b="1" i="0" u="none" strike="noStrike" baseline="0" noProof="0" err="1">
                          <a:solidFill>
                            <a:srgbClr val="000000"/>
                          </a:solidFill>
                          <a:effectLst/>
                          <a:latin typeface="Verdana"/>
                          <a:ea typeface="Verdana"/>
                        </a:rPr>
                        <a:t>Private</a:t>
                      </a:r>
                      <a:r>
                        <a:rPr lang="fr-CA" sz="800" b="1" i="0" u="none" strike="noStrike" baseline="0" noProof="0" dirty="0">
                          <a:solidFill>
                            <a:srgbClr val="000000"/>
                          </a:solidFill>
                          <a:effectLst/>
                          <a:latin typeface="Verdana"/>
                          <a:ea typeface="Verdana"/>
                        </a:rPr>
                        <a:t> </a:t>
                      </a:r>
                      <a:r>
                        <a:rPr lang="fr-CA" sz="800" b="1" i="0" u="none" strike="noStrike" baseline="0" noProof="0" err="1">
                          <a:solidFill>
                            <a:srgbClr val="000000"/>
                          </a:solidFill>
                          <a:effectLst/>
                          <a:latin typeface="Verdana"/>
                          <a:ea typeface="Verdana"/>
                        </a:rPr>
                        <a:t>clinic</a:t>
                      </a:r>
                      <a:endParaRPr lang="fr-CA" sz="800" b="1" i="0" u="none" strike="noStrike" baseline="0" noProof="0">
                        <a:solidFill>
                          <a:srgbClr val="000000"/>
                        </a:solidFill>
                        <a:effectLst/>
                        <a:latin typeface="Verdana"/>
                        <a:ea typeface="Verdana"/>
                      </a:endParaRPr>
                    </a:p>
                    <a:p>
                      <a:pPr marL="0" lvl="0" indent="0" algn="ctr">
                        <a:lnSpc>
                          <a:spcPct val="100000"/>
                        </a:lnSpc>
                        <a:buNone/>
                      </a:pPr>
                      <a:r>
                        <a:rPr lang="fr-CA" sz="800" b="1" i="0" u="none" strike="noStrike" baseline="0" noProof="0" dirty="0">
                          <a:solidFill>
                            <a:srgbClr val="000000"/>
                          </a:solidFill>
                          <a:effectLst/>
                          <a:latin typeface="Verdana" panose="020B0604030504040204" pitchFamily="34" charset="0"/>
                          <a:ea typeface="Verdana" panose="020B0604030504040204" pitchFamily="34" charset="0"/>
                        </a:rPr>
                        <a:t>Independent</a:t>
                      </a:r>
                    </a:p>
                    <a:p>
                      <a:pPr marL="0" lvl="0" indent="0" algn="ctr">
                        <a:lnSpc>
                          <a:spcPct val="100000"/>
                        </a:lnSpc>
                        <a:buNone/>
                      </a:pPr>
                      <a:r>
                        <a:rPr lang="fr-CA" sz="800" b="1" i="0" u="sng" strike="noStrike" baseline="0" noProof="0" err="1">
                          <a:solidFill>
                            <a:srgbClr val="000000"/>
                          </a:solidFill>
                          <a:effectLst/>
                          <a:latin typeface="Verdana"/>
                          <a:ea typeface="Verdana"/>
                        </a:rPr>
                        <a:t>Quality</a:t>
                      </a:r>
                      <a:r>
                        <a:rPr lang="fr-CA" sz="800" b="1" i="0" u="none" strike="noStrike" baseline="0" noProof="0" dirty="0">
                          <a:solidFill>
                            <a:srgbClr val="000000"/>
                          </a:solidFill>
                          <a:effectLst/>
                          <a:latin typeface="Verdana"/>
                          <a:ea typeface="Verdana"/>
                        </a:rPr>
                        <a:t> focus</a:t>
                      </a:r>
                    </a:p>
                    <a:p>
                      <a:pPr marL="0" lvl="0" indent="0" algn="ctr">
                        <a:lnSpc>
                          <a:spcPct val="100000"/>
                        </a:lnSpc>
                        <a:buNone/>
                      </a:pPr>
                      <a:endParaRPr lang="fr-CA" sz="800" b="1" i="0" u="none" strike="noStrike" baseline="0" noProof="0" dirty="0">
                        <a:solidFill>
                          <a:srgbClr val="000000"/>
                        </a:solidFill>
                        <a:effectLst/>
                        <a:highlight>
                          <a:srgbClr val="F0DEDD"/>
                        </a:highligh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“boutique” clinics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tc>
                  <a:txBody>
                    <a:bodyPr/>
                    <a:lstStyle/>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Private clinic</a:t>
                      </a:r>
                    </a:p>
                    <a:p>
                      <a:pPr algn="ctr" fontAlgn="ctr">
                        <a:defRPr sz="900" b="1">
                          <a:effectLst/>
                          <a:highlight>
                            <a:srgbClr val="DDEBF7"/>
                          </a:highlight>
                        </a:defRPr>
                      </a:pPr>
                      <a:r>
                        <a:rPr lang="en-CA" sz="800" b="1" i="0" u="none" strike="noStrike" dirty="0">
                          <a:solidFill>
                            <a:schemeClr val="tx1"/>
                          </a:solidFill>
                          <a:effectLst/>
                          <a:latin typeface="Verdana" panose="020B0604030504040204" pitchFamily="34" charset="0"/>
                          <a:ea typeface="Verdana" panose="020B0604030504040204" pitchFamily="34" charset="0"/>
                        </a:rPr>
                        <a:t>Chains with multiple locations</a:t>
                      </a:r>
                    </a:p>
                    <a:p>
                      <a:pPr algn="ctr" fontAlgn="ctr">
                        <a:defRPr sz="900" b="1">
                          <a:effectLst/>
                          <a:highlight>
                            <a:srgbClr val="DDEBF7"/>
                          </a:highlight>
                        </a:defRPr>
                      </a:pPr>
                      <a:endParaRPr lang="en-CA" sz="800" b="1"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tc>
                <a:extLst>
                  <a:ext uri="{0D108BD9-81ED-4DB2-BD59-A6C34878D82A}">
                    <a16:rowId xmlns:a16="http://schemas.microsoft.com/office/drawing/2014/main" val="3515327429"/>
                  </a:ext>
                </a:extLst>
              </a:tr>
              <a:tr h="2549659">
                <a:tc>
                  <a:txBody>
                    <a:bodyPr/>
                    <a:lstStyle/>
                    <a:p>
                      <a:pPr algn="l" fontAlgn="b"/>
                      <a:r>
                        <a:rPr lang="en-GB" sz="900" u="none" strike="noStrike" baseline="0">
                          <a:effectLst/>
                        </a:rPr>
                        <a:t>KOL further description </a:t>
                      </a:r>
                      <a:endParaRPr lang="en-GB" sz="900" b="1" i="0" u="none" strike="noStrike" baseline="0">
                        <a:solidFill>
                          <a:srgbClr val="000000"/>
                        </a:solidFill>
                        <a:effectLst/>
                        <a:latin typeface="Calibri" panose="020F0502020204030204" pitchFamily="34" charset="0"/>
                      </a:endParaRPr>
                    </a:p>
                  </a:txBody>
                  <a:tcPr marL="0" marR="0" marT="0" marB="0" anchor="ctr"/>
                </a:tc>
                <a:tc>
                  <a:txBody>
                    <a:bodyPr/>
                    <a:lstStyle/>
                    <a:p>
                      <a:pPr marL="228600" indent="-228600" algn="l" fontAlgn="b">
                        <a:buFont typeface="+mj-lt"/>
                        <a:buAutoNum type="arabicPeriod"/>
                      </a:pPr>
                      <a:r>
                        <a:rPr lang="en-US" sz="800" b="0" i="0" u="none" strike="noStrike" baseline="0" err="1">
                          <a:solidFill>
                            <a:sysClr val="windowText" lastClr="000000"/>
                          </a:solidFill>
                          <a:effectLst/>
                          <a:highlight>
                            <a:srgbClr val="FFFF00"/>
                          </a:highlight>
                          <a:latin typeface="Verdana"/>
                          <a:ea typeface="Verdana"/>
                        </a:rPr>
                        <a:t>Nemocnice</a:t>
                      </a:r>
                      <a:r>
                        <a:rPr lang="en-US" sz="800" b="0" i="0" u="none" strike="noStrike" baseline="0" dirty="0">
                          <a:solidFill>
                            <a:sysClr val="windowText" lastClr="000000"/>
                          </a:solidFill>
                          <a:effectLst/>
                          <a:highlight>
                            <a:srgbClr val="FFFF00"/>
                          </a:highlight>
                          <a:latin typeface="Verdana"/>
                          <a:ea typeface="Verdana"/>
                        </a:rPr>
                        <a:t> Teplice, prim Cech</a:t>
                      </a:r>
                    </a:p>
                    <a:p>
                      <a:pPr marL="228600" indent="-228600" algn="l" fontAlgn="b">
                        <a:buFont typeface="+mj-lt"/>
                        <a:buAutoNum type="arabicPeriod"/>
                      </a:pPr>
                      <a:r>
                        <a:rPr lang="en-US" sz="800" b="0" i="0" u="none" strike="noStrike" baseline="0" err="1">
                          <a:solidFill>
                            <a:sysClr val="windowText" lastClr="000000"/>
                          </a:solidFill>
                          <a:effectLst/>
                          <a:highlight>
                            <a:srgbClr val="FFFF00"/>
                          </a:highlight>
                          <a:latin typeface="Verdana"/>
                          <a:ea typeface="Verdana"/>
                        </a:rPr>
                        <a:t>Nemocnice</a:t>
                      </a:r>
                      <a:r>
                        <a:rPr lang="en-US" sz="800" b="0" i="0" u="none" strike="noStrike" baseline="0" dirty="0">
                          <a:solidFill>
                            <a:sysClr val="windowText" lastClr="000000"/>
                          </a:solidFill>
                          <a:effectLst/>
                          <a:highlight>
                            <a:srgbClr val="FFFF00"/>
                          </a:highlight>
                          <a:latin typeface="Verdana"/>
                          <a:ea typeface="Verdana"/>
                        </a:rPr>
                        <a:t> Pardubice, prim Novak</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Kolin, prim. Rezek</a:t>
                      </a: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Most, prim Mach</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a:pP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Klatovy</a:t>
                      </a:r>
                      <a:r>
                        <a:rPr lang="en-US" sz="800" b="0" i="0" u="none" strike="noStrike" baseline="0" dirty="0">
                          <a:solidFill>
                            <a:sysClr val="windowText" lastClr="000000"/>
                          </a:solidFill>
                          <a:effectLst/>
                          <a:latin typeface="Verdana"/>
                          <a:ea typeface="Verdana"/>
                        </a:rPr>
                        <a:t>, prim </a:t>
                      </a:r>
                      <a:r>
                        <a:rPr lang="en-US" sz="800" b="0" i="0" u="none" strike="noStrike" baseline="0" err="1">
                          <a:solidFill>
                            <a:sysClr val="windowText" lastClr="000000"/>
                          </a:solidFill>
                          <a:effectLst/>
                          <a:latin typeface="Verdana"/>
                          <a:ea typeface="Verdana"/>
                        </a:rPr>
                        <a:t>Loffelmannova</a:t>
                      </a:r>
                      <a:endParaRPr lang="en-US" sz="800" b="0" i="0" u="none" strike="noStrike" baseline="0">
                        <a:solidFill>
                          <a:sysClr val="windowText" lastClr="000000"/>
                        </a:solidFill>
                        <a:effectLst/>
                        <a:latin typeface="Verdana"/>
                        <a:ea typeface="Verdana"/>
                      </a:endParaRPr>
                    </a:p>
                    <a:p>
                      <a:pPr marL="228600" indent="-228600" algn="l" fontAlgn="b">
                        <a:buFont typeface="+mj-lt"/>
                        <a:buAutoNum type="arabicPeriod"/>
                      </a:pPr>
                      <a:endParaRPr lang="en-US" sz="800" b="0" i="0" u="none" strike="noStrike" baseline="0" dirty="0">
                        <a:solidFill>
                          <a:sysClr val="windowText" lastClr="000000"/>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b">
                        <a:buFont typeface="+mj-lt"/>
                        <a:buAutoNum type="arabicPeriod"/>
                      </a:pPr>
                      <a:r>
                        <a:rPr lang="en-US" sz="800" b="0" i="0" u="none" strike="noStrike" baseline="0" dirty="0">
                          <a:solidFill>
                            <a:sysClr val="windowText" lastClr="000000"/>
                          </a:solidFill>
                          <a:effectLst/>
                          <a:latin typeface="Verdana"/>
                          <a:ea typeface="Verdana"/>
                        </a:rPr>
                        <a:t>FN </a:t>
                      </a:r>
                      <a:r>
                        <a:rPr lang="en-US" sz="800" b="0" i="0" u="none" strike="noStrike" baseline="0" err="1">
                          <a:solidFill>
                            <a:sysClr val="windowText" lastClr="000000"/>
                          </a:solidFill>
                          <a:effectLst/>
                          <a:latin typeface="Verdana"/>
                          <a:ea typeface="Verdana"/>
                        </a:rPr>
                        <a:t>Královské</a:t>
                      </a:r>
                      <a:r>
                        <a:rPr lang="en-US" sz="800" b="0" i="0" u="none" strike="noStrike" baseline="0" dirty="0">
                          <a:solidFill>
                            <a:sysClr val="windowText" lastClr="000000"/>
                          </a:solidFill>
                          <a:effectLst/>
                          <a:latin typeface="Verdana"/>
                          <a:ea typeface="Verdana"/>
                        </a:rPr>
                        <a:t> Vinohrady, Praha, prof Studeny, prim Veith </a:t>
                      </a:r>
                    </a:p>
                    <a:p>
                      <a:pPr marL="228600" indent="-228600" algn="l" fontAlgn="b">
                        <a:buFont typeface="+mj-lt"/>
                        <a:buAutoNum type="arabicPeriod"/>
                      </a:pPr>
                      <a:r>
                        <a:rPr lang="en-US" sz="800" b="0" i="0" u="none" strike="noStrike" baseline="0" err="1">
                          <a:solidFill>
                            <a:sysClr val="windowText" lastClr="000000"/>
                          </a:solidFill>
                          <a:effectLst/>
                          <a:highlight>
                            <a:srgbClr val="FFFF00"/>
                          </a:highlight>
                          <a:latin typeface="Verdana"/>
                          <a:ea typeface="Verdana"/>
                        </a:rPr>
                        <a:t>Všeobecná</a:t>
                      </a:r>
                      <a:r>
                        <a:rPr lang="en-US" sz="800" b="0" i="0" u="none" strike="noStrike" baseline="0" dirty="0">
                          <a:solidFill>
                            <a:sysClr val="windowText" lastClr="000000"/>
                          </a:solidFill>
                          <a:effectLst/>
                          <a:highlight>
                            <a:srgbClr val="FFFF00"/>
                          </a:highlight>
                          <a:latin typeface="Verdana"/>
                          <a:ea typeface="Verdana"/>
                        </a:rPr>
                        <a:t> </a:t>
                      </a:r>
                      <a:r>
                        <a:rPr lang="en-US" sz="800" b="0" i="0" u="none" strike="noStrike" baseline="0" err="1">
                          <a:solidFill>
                            <a:sysClr val="windowText" lastClr="000000"/>
                          </a:solidFill>
                          <a:effectLst/>
                          <a:highlight>
                            <a:srgbClr val="FFFF00"/>
                          </a:highlight>
                          <a:latin typeface="Verdana"/>
                          <a:ea typeface="Verdana"/>
                        </a:rPr>
                        <a:t>fakultní</a:t>
                      </a:r>
                      <a:r>
                        <a:rPr lang="en-US" sz="800" b="0" i="0" u="none" strike="noStrike" baseline="0" dirty="0">
                          <a:solidFill>
                            <a:sysClr val="windowText" lastClr="000000"/>
                          </a:solidFill>
                          <a:effectLst/>
                          <a:highlight>
                            <a:srgbClr val="FFFF00"/>
                          </a:highlight>
                          <a:latin typeface="Verdana"/>
                          <a:ea typeface="Verdana"/>
                        </a:rPr>
                        <a:t> </a:t>
                      </a:r>
                      <a:r>
                        <a:rPr lang="en-US" sz="800" b="0" i="0" u="none" strike="noStrike" baseline="0" err="1">
                          <a:solidFill>
                            <a:sysClr val="windowText" lastClr="000000"/>
                          </a:solidFill>
                          <a:effectLst/>
                          <a:highlight>
                            <a:srgbClr val="FFFF00"/>
                          </a:highlight>
                          <a:latin typeface="Verdana"/>
                          <a:ea typeface="Verdana"/>
                        </a:rPr>
                        <a:t>nemocnice</a:t>
                      </a:r>
                      <a:r>
                        <a:rPr lang="en-US" sz="800" b="0" i="0" u="none" strike="noStrike" baseline="0" dirty="0">
                          <a:solidFill>
                            <a:sysClr val="windowText" lastClr="000000"/>
                          </a:solidFill>
                          <a:effectLst/>
                          <a:highlight>
                            <a:srgbClr val="FFFF00"/>
                          </a:highlight>
                          <a:latin typeface="Verdana"/>
                          <a:ea typeface="Verdana"/>
                        </a:rPr>
                        <a:t>, Praha (VFN) – dr Sklenka, dr </a:t>
                      </a:r>
                      <a:r>
                        <a:rPr lang="en-US" sz="800" b="0" i="0" u="none" strike="noStrike" baseline="0" err="1">
                          <a:solidFill>
                            <a:sysClr val="windowText" lastClr="000000"/>
                          </a:solidFill>
                          <a:effectLst/>
                          <a:highlight>
                            <a:srgbClr val="FFFF00"/>
                          </a:highlight>
                          <a:latin typeface="Verdana"/>
                          <a:ea typeface="Verdana"/>
                        </a:rPr>
                        <a:t>Skalicka</a:t>
                      </a:r>
                      <a:r>
                        <a:rPr lang="en-US" sz="800" b="0" i="0" u="none" strike="noStrike" baseline="0" dirty="0">
                          <a:solidFill>
                            <a:sysClr val="windowText" lastClr="000000"/>
                          </a:solidFill>
                          <a:effectLst/>
                          <a:highlight>
                            <a:srgbClr val="FFFF00"/>
                          </a:highlight>
                          <a:latin typeface="Verdana"/>
                          <a:ea typeface="Verdana"/>
                        </a:rPr>
                        <a:t>, dr </a:t>
                      </a:r>
                      <a:r>
                        <a:rPr lang="en-US" sz="800" b="0" i="0" u="none" strike="noStrike" baseline="0" err="1">
                          <a:solidFill>
                            <a:sysClr val="windowText" lastClr="000000"/>
                          </a:solidFill>
                          <a:effectLst/>
                          <a:highlight>
                            <a:srgbClr val="FFFF00"/>
                          </a:highlight>
                          <a:latin typeface="Verdana"/>
                          <a:ea typeface="Verdana"/>
                        </a:rPr>
                        <a:t>Diblik</a:t>
                      </a:r>
                      <a:endParaRPr lang="en-US" sz="800" b="0" i="0" u="none" strike="noStrike" baseline="0">
                        <a:solidFill>
                          <a:sysClr val="windowText" lastClr="000000"/>
                        </a:solidFill>
                        <a:effectLst/>
                        <a:highlight>
                          <a:srgbClr val="FFFF00"/>
                        </a:highlight>
                        <a:latin typeface="Verdana"/>
                        <a:ea typeface="Verdana"/>
                      </a:endParaRPr>
                    </a:p>
                    <a:p>
                      <a:pPr marL="228600" indent="-228600" algn="l" fontAlgn="b">
                        <a:buFont typeface="+mj-lt"/>
                        <a:buAutoNum type="arabicPeriod"/>
                      </a:pPr>
                      <a:r>
                        <a:rPr lang="en-US" sz="800" b="0" i="0" u="none" strike="noStrike" baseline="0" err="1">
                          <a:solidFill>
                            <a:sysClr val="windowText" lastClr="000000"/>
                          </a:solidFill>
                          <a:effectLst/>
                          <a:highlight>
                            <a:srgbClr val="FFFF00"/>
                          </a:highlight>
                          <a:latin typeface="Verdana"/>
                          <a:ea typeface="Verdana"/>
                        </a:rPr>
                        <a:t>Fakultní</a:t>
                      </a:r>
                      <a:r>
                        <a:rPr lang="en-US" sz="800" b="0" i="0" u="none" strike="noStrike" baseline="0" dirty="0">
                          <a:solidFill>
                            <a:sysClr val="windowText" lastClr="000000"/>
                          </a:solidFill>
                          <a:effectLst/>
                          <a:highlight>
                            <a:srgbClr val="FFFF00"/>
                          </a:highlight>
                          <a:latin typeface="Verdana"/>
                          <a:ea typeface="Verdana"/>
                        </a:rPr>
                        <a:t> </a:t>
                      </a:r>
                      <a:r>
                        <a:rPr lang="en-US" sz="800" b="0" i="0" u="none" strike="noStrike" baseline="0" err="1">
                          <a:solidFill>
                            <a:sysClr val="windowText" lastClr="000000"/>
                          </a:solidFill>
                          <a:effectLst/>
                          <a:highlight>
                            <a:srgbClr val="FFFF00"/>
                          </a:highlight>
                          <a:latin typeface="Verdana"/>
                          <a:ea typeface="Verdana"/>
                        </a:rPr>
                        <a:t>nemocnice</a:t>
                      </a:r>
                      <a:r>
                        <a:rPr lang="en-US" sz="800" b="0" i="0" u="none" strike="noStrike" baseline="0" dirty="0">
                          <a:solidFill>
                            <a:sysClr val="windowText" lastClr="000000"/>
                          </a:solidFill>
                          <a:effectLst/>
                          <a:highlight>
                            <a:srgbClr val="FFFF00"/>
                          </a:highlight>
                          <a:latin typeface="Verdana"/>
                          <a:ea typeface="Verdana"/>
                        </a:rPr>
                        <a:t> Hradec </a:t>
                      </a:r>
                      <a:r>
                        <a:rPr lang="en-US" sz="800" b="0" i="0" u="none" strike="noStrike" baseline="0" err="1">
                          <a:solidFill>
                            <a:sysClr val="windowText" lastClr="000000"/>
                          </a:solidFill>
                          <a:effectLst/>
                          <a:highlight>
                            <a:srgbClr val="FFFF00"/>
                          </a:highlight>
                          <a:latin typeface="Verdana"/>
                          <a:ea typeface="Verdana"/>
                        </a:rPr>
                        <a:t>Králové</a:t>
                      </a:r>
                      <a:r>
                        <a:rPr lang="en-US" sz="800" b="0" i="0" u="none" strike="noStrike" baseline="0" dirty="0">
                          <a:solidFill>
                            <a:sysClr val="windowText" lastClr="000000"/>
                          </a:solidFill>
                          <a:effectLst/>
                          <a:highlight>
                            <a:srgbClr val="FFFF00"/>
                          </a:highlight>
                          <a:latin typeface="Verdana"/>
                          <a:ea typeface="Verdana"/>
                        </a:rPr>
                        <a:t>, doc </a:t>
                      </a:r>
                      <a:r>
                        <a:rPr lang="en-US" sz="800" b="0" i="0" u="none" strike="noStrike" baseline="0" err="1">
                          <a:solidFill>
                            <a:sysClr val="windowText" lastClr="000000"/>
                          </a:solidFill>
                          <a:effectLst/>
                          <a:highlight>
                            <a:srgbClr val="FFFF00"/>
                          </a:highlight>
                          <a:latin typeface="Verdana"/>
                          <a:ea typeface="Verdana"/>
                        </a:rPr>
                        <a:t>Hejsek</a:t>
                      </a:r>
                      <a:endParaRPr lang="en-US" sz="800" b="0" i="0" u="none" strike="noStrike" baseline="0">
                        <a:solidFill>
                          <a:sysClr val="windowText" lastClr="000000"/>
                        </a:solidFill>
                        <a:effectLst/>
                        <a:highlight>
                          <a:srgbClr val="FFFF00"/>
                        </a:highlight>
                        <a:latin typeface="Verdana"/>
                        <a:ea typeface="Verdana"/>
                      </a:endParaRPr>
                    </a:p>
                    <a:p>
                      <a:pPr marL="228600" indent="-228600" algn="l" fontAlgn="b">
                        <a:buFont typeface="+mj-lt"/>
                        <a:buAutoNum type="arabicPeriod"/>
                      </a:pPr>
                      <a:r>
                        <a:rPr lang="en-US" sz="800" b="0" i="0" u="none" strike="noStrike" baseline="0" err="1">
                          <a:solidFill>
                            <a:sysClr val="windowText" lastClr="000000"/>
                          </a:solidFill>
                          <a:effectLst/>
                          <a:latin typeface="Verdana"/>
                          <a:ea typeface="Verdana"/>
                        </a:rPr>
                        <a:t>Fakultní</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nemocnice</a:t>
                      </a:r>
                      <a:r>
                        <a:rPr lang="en-US" sz="800" b="0" i="0" u="none" strike="noStrike" baseline="0" dirty="0">
                          <a:solidFill>
                            <a:sysClr val="windowText" lastClr="000000"/>
                          </a:solidFill>
                          <a:effectLst/>
                          <a:latin typeface="Verdana"/>
                          <a:ea typeface="Verdana"/>
                        </a:rPr>
                        <a:t> </a:t>
                      </a:r>
                      <a:r>
                        <a:rPr lang="en-US" sz="800" b="0" i="0" u="none" strike="noStrike" baseline="0" err="1">
                          <a:solidFill>
                            <a:sysClr val="windowText" lastClr="000000"/>
                          </a:solidFill>
                          <a:effectLst/>
                          <a:latin typeface="Verdana"/>
                          <a:ea typeface="Verdana"/>
                        </a:rPr>
                        <a:t>Plzeň</a:t>
                      </a:r>
                      <a:r>
                        <a:rPr lang="en-US" sz="800" b="0" i="0" u="none" strike="noStrike" baseline="0" dirty="0">
                          <a:solidFill>
                            <a:sysClr val="windowText" lastClr="000000"/>
                          </a:solidFill>
                          <a:effectLst/>
                          <a:latin typeface="Verdana"/>
                          <a:ea typeface="Verdana"/>
                        </a:rPr>
                        <a:t>, dr Rusnak</a:t>
                      </a:r>
                    </a:p>
                    <a:p>
                      <a:pPr marL="228600" indent="-228600" algn="l" fontAlgn="b">
                        <a:buFont typeface="+mj-lt"/>
                        <a:buAutoNum type="arabicPeriod"/>
                      </a:pPr>
                      <a:r>
                        <a:rPr lang="en-US" sz="800" b="0" i="0" u="none" strike="noStrike" baseline="0" err="1">
                          <a:solidFill>
                            <a:sysClr val="windowText" lastClr="000000"/>
                          </a:solidFill>
                          <a:effectLst/>
                          <a:highlight>
                            <a:srgbClr val="FFFF00"/>
                          </a:highlight>
                          <a:latin typeface="Verdana"/>
                          <a:ea typeface="Verdana"/>
                        </a:rPr>
                        <a:t>Fakultni</a:t>
                      </a:r>
                      <a:r>
                        <a:rPr lang="en-US" sz="800" b="0" i="0" u="none" strike="noStrike" baseline="0" dirty="0">
                          <a:solidFill>
                            <a:sysClr val="windowText" lastClr="000000"/>
                          </a:solidFill>
                          <a:effectLst/>
                          <a:highlight>
                            <a:srgbClr val="FFFF00"/>
                          </a:highlight>
                          <a:latin typeface="Verdana"/>
                          <a:ea typeface="Verdana"/>
                        </a:rPr>
                        <a:t> </a:t>
                      </a:r>
                      <a:r>
                        <a:rPr lang="en-US" sz="800" b="0" i="0" u="none" strike="noStrike" baseline="0" err="1">
                          <a:solidFill>
                            <a:sysClr val="windowText" lastClr="000000"/>
                          </a:solidFill>
                          <a:effectLst/>
                          <a:highlight>
                            <a:srgbClr val="FFFF00"/>
                          </a:highlight>
                          <a:latin typeface="Verdana"/>
                          <a:ea typeface="Verdana"/>
                        </a:rPr>
                        <a:t>nemocnice</a:t>
                      </a:r>
                      <a:r>
                        <a:rPr lang="en-US" sz="800" b="0" i="0" u="none" strike="noStrike" baseline="0" dirty="0">
                          <a:solidFill>
                            <a:sysClr val="windowText" lastClr="000000"/>
                          </a:solidFill>
                          <a:effectLst/>
                          <a:highlight>
                            <a:srgbClr val="FFFF00"/>
                          </a:highlight>
                          <a:latin typeface="Verdana"/>
                          <a:ea typeface="Verdana"/>
                        </a:rPr>
                        <a:t> Olomouc, dr </a:t>
                      </a:r>
                      <a:r>
                        <a:rPr lang="en-US" sz="800" b="0" i="0" u="none" strike="noStrike" baseline="0" err="1">
                          <a:solidFill>
                            <a:sysClr val="windowText" lastClr="000000"/>
                          </a:solidFill>
                          <a:effectLst/>
                          <a:highlight>
                            <a:srgbClr val="FFFF00"/>
                          </a:highlight>
                          <a:latin typeface="Verdana"/>
                          <a:ea typeface="Verdana"/>
                        </a:rPr>
                        <a:t>Maresova</a:t>
                      </a:r>
                      <a:endParaRPr lang="en-US" sz="800" b="0" i="0" u="none" strike="noStrike" baseline="0">
                        <a:solidFill>
                          <a:sysClr val="windowText" lastClr="000000"/>
                        </a:solidFill>
                        <a:effectLst/>
                        <a:highlight>
                          <a:srgbClr val="FFFF00"/>
                        </a:highlight>
                        <a:latin typeface="Verdana"/>
                        <a:ea typeface="Verdana"/>
                      </a:endParaRPr>
                    </a:p>
                  </a:txBody>
                  <a:tcPr marL="0" marR="0" marT="0" marB="0"/>
                </a:tc>
                <a:tc>
                  <a:txBody>
                    <a:bodyPr/>
                    <a:lstStyle/>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it-IT" sz="800" b="0" i="0" u="none" strike="noStrike" dirty="0">
                          <a:solidFill>
                            <a:sysClr val="windowText" lastClr="000000"/>
                          </a:solidFill>
                          <a:effectLst/>
                          <a:latin typeface="Verdana" panose="020B0604030504040204" pitchFamily="34" charset="0"/>
                          <a:ea typeface="Verdana" panose="020B0604030504040204" pitchFamily="34" charset="0"/>
                        </a:rPr>
                        <a:t>Nemocnice Vitkovice Ostrava (Agel) prim Juhasova</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it-IT" sz="800" b="0" i="0" u="none" strike="noStrike" dirty="0">
                          <a:solidFill>
                            <a:sysClr val="windowText" lastClr="000000"/>
                          </a:solidFill>
                          <a:effectLst/>
                          <a:latin typeface="Verdana" panose="020B0604030504040204" pitchFamily="34" charset="0"/>
                          <a:ea typeface="Verdana" panose="020B0604030504040204" pitchFamily="34" charset="0"/>
                        </a:rPr>
                        <a:t>Nemocnice Sumperk (Agel), dr Michalkova</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it-IT" sz="800" b="0" i="0" u="none" strike="noStrike" dirty="0">
                          <a:solidFill>
                            <a:sysClr val="windowText" lastClr="000000"/>
                          </a:solidFill>
                          <a:effectLst/>
                          <a:highlight>
                            <a:srgbClr val="FFFF00"/>
                          </a:highlight>
                          <a:latin typeface="Verdana" panose="020B0604030504040204" pitchFamily="34" charset="0"/>
                          <a:ea typeface="Verdana" panose="020B0604030504040204" pitchFamily="34" charset="0"/>
                        </a:rPr>
                        <a:t>Nemocnice Sokolov (Penta), dr Farkas</a:t>
                      </a:r>
                    </a:p>
                  </a:txBody>
                  <a:tcPr marL="0" marR="0" marT="0" marB="0"/>
                </a:tc>
                <a:tc>
                  <a:txBody>
                    <a:bodyPr/>
                    <a:lstStyle/>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err="1">
                          <a:solidFill>
                            <a:sysClr val="windowText" lastClr="000000"/>
                          </a:solidFill>
                          <a:effectLst/>
                          <a:latin typeface="Verdana"/>
                          <a:ea typeface="Verdana"/>
                        </a:rPr>
                        <a:t>Ofta</a:t>
                      </a:r>
                      <a:r>
                        <a:rPr lang="fr-CA" sz="800" b="0" i="0" u="none" strike="noStrike" dirty="0">
                          <a:solidFill>
                            <a:sysClr val="windowText" lastClr="000000"/>
                          </a:solidFill>
                          <a:effectLst/>
                          <a:latin typeface="Verdana"/>
                          <a:ea typeface="Verdana"/>
                        </a:rPr>
                        <a:t> s.r.o. – Plzeň / </a:t>
                      </a:r>
                      <a:r>
                        <a:rPr lang="fr-CA" sz="800" b="0" i="0" u="none" strike="noStrike" err="1">
                          <a:solidFill>
                            <a:sysClr val="windowText" lastClr="000000"/>
                          </a:solidFill>
                          <a:effectLst/>
                          <a:latin typeface="Verdana"/>
                          <a:ea typeface="Verdana"/>
                        </a:rPr>
                        <a:t>Praha</a:t>
                      </a:r>
                      <a:r>
                        <a:rPr lang="fr-CA" sz="800" b="0" i="0" u="none" strike="noStrike" dirty="0">
                          <a:solidFill>
                            <a:sysClr val="windowText" lastClr="000000"/>
                          </a:solidFill>
                          <a:effectLst/>
                          <a:latin typeface="Verdana"/>
                          <a:ea typeface="Verdana"/>
                        </a:rPr>
                        <a:t>, dr </a:t>
                      </a:r>
                      <a:r>
                        <a:rPr lang="fr-CA" sz="800" b="0" i="0" u="none" strike="noStrike" err="1">
                          <a:solidFill>
                            <a:sysClr val="windowText" lastClr="000000"/>
                          </a:solidFill>
                          <a:effectLst/>
                          <a:latin typeface="Verdana"/>
                          <a:ea typeface="Verdana"/>
                        </a:rPr>
                        <a:t>Cendelin</a:t>
                      </a:r>
                      <a:endParaRPr lang="fr-CA" sz="800" b="0" i="0" u="none" strike="noStrike">
                        <a:solidFill>
                          <a:sysClr val="windowText" lastClr="000000"/>
                        </a:solidFill>
                        <a:effectLst/>
                        <a:latin typeface="Verdana"/>
                        <a:ea typeface="Verdana"/>
                      </a:endParaRP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latin typeface="Verdana" panose="020B0604030504040204" pitchFamily="34" charset="0"/>
                          <a:ea typeface="Verdana" panose="020B0604030504040204" pitchFamily="34" charset="0"/>
                        </a:rPr>
                        <a:t>OFTEX s.r.o. – Pardubice, dr Korda</a:t>
                      </a: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r>
                        <a:rPr lang="fr-CA" sz="800" b="0" i="0" u="none" strike="noStrike" err="1">
                          <a:solidFill>
                            <a:sysClr val="windowText" lastClr="000000"/>
                          </a:solidFill>
                          <a:effectLst/>
                          <a:latin typeface="Verdana"/>
                          <a:ea typeface="Verdana"/>
                        </a:rPr>
                        <a:t>Oftal</a:t>
                      </a:r>
                      <a:r>
                        <a:rPr lang="fr-CA" sz="800" b="0" i="0" u="none" strike="noStrike" dirty="0">
                          <a:solidFill>
                            <a:sysClr val="windowText" lastClr="000000"/>
                          </a:solidFill>
                          <a:effectLst/>
                          <a:latin typeface="Verdana"/>
                          <a:ea typeface="Verdana"/>
                        </a:rPr>
                        <a:t> Brno – </a:t>
                      </a:r>
                      <a:r>
                        <a:rPr lang="fr-CA" sz="800" b="0" i="0" u="none" strike="noStrike" err="1">
                          <a:solidFill>
                            <a:sysClr val="windowText" lastClr="000000"/>
                          </a:solidFill>
                          <a:effectLst/>
                          <a:latin typeface="Verdana"/>
                          <a:ea typeface="Verdana"/>
                        </a:rPr>
                        <a:t>prim</a:t>
                      </a:r>
                      <a:r>
                        <a:rPr lang="fr-CA" sz="800" b="0" i="0" u="none" strike="noStrike" dirty="0">
                          <a:solidFill>
                            <a:sysClr val="windowText" lastClr="000000"/>
                          </a:solidFill>
                          <a:effectLst/>
                          <a:latin typeface="Verdana"/>
                          <a:ea typeface="Verdana"/>
                        </a:rPr>
                        <a:t> </a:t>
                      </a:r>
                      <a:r>
                        <a:rPr lang="fr-CA" sz="800" b="0" i="0" u="none" strike="noStrike" err="1">
                          <a:solidFill>
                            <a:sysClr val="windowText" lastClr="000000"/>
                          </a:solidFill>
                          <a:effectLst/>
                          <a:latin typeface="Verdana"/>
                          <a:ea typeface="Verdana"/>
                        </a:rPr>
                        <a:t>Urminsky</a:t>
                      </a:r>
                      <a:endParaRPr lang="fr-CA" sz="800" b="0" i="0" u="none" strike="noStrike">
                        <a:solidFill>
                          <a:sysClr val="windowText" lastClr="000000"/>
                        </a:solidFill>
                        <a:effectLst/>
                        <a:latin typeface="Verdana"/>
                        <a:ea typeface="Verdana"/>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latin typeface="Verdana"/>
                          <a:ea typeface="Verdana"/>
                        </a:rPr>
                        <a:t>JL </a:t>
                      </a:r>
                      <a:r>
                        <a:rPr lang="fr-CA" sz="800" b="0" i="0" u="none" strike="noStrike" err="1">
                          <a:solidFill>
                            <a:sysClr val="windowText" lastClr="000000"/>
                          </a:solidFill>
                          <a:effectLst/>
                          <a:latin typeface="Verdana"/>
                          <a:ea typeface="Verdana"/>
                        </a:rPr>
                        <a:t>Lestak</a:t>
                      </a:r>
                      <a:r>
                        <a:rPr lang="fr-CA" sz="800" b="0" i="0" u="none" strike="noStrike" dirty="0">
                          <a:solidFill>
                            <a:sysClr val="windowText" lastClr="000000"/>
                          </a:solidFill>
                          <a:effectLst/>
                          <a:latin typeface="Verdana"/>
                          <a:ea typeface="Verdana"/>
                        </a:rPr>
                        <a:t> – </a:t>
                      </a:r>
                      <a:r>
                        <a:rPr lang="fr-CA" sz="800" b="0" i="0" u="none" strike="noStrike" err="1">
                          <a:solidFill>
                            <a:sysClr val="windowText" lastClr="000000"/>
                          </a:solidFill>
                          <a:effectLst/>
                          <a:latin typeface="Verdana"/>
                          <a:ea typeface="Verdana"/>
                        </a:rPr>
                        <a:t>Praha</a:t>
                      </a:r>
                      <a:r>
                        <a:rPr lang="fr-CA" sz="800" b="0" i="0" u="none" strike="noStrike" dirty="0">
                          <a:solidFill>
                            <a:sysClr val="windowText" lastClr="000000"/>
                          </a:solidFill>
                          <a:effectLst/>
                          <a:latin typeface="Verdana"/>
                          <a:ea typeface="Verdana"/>
                        </a:rPr>
                        <a:t>, dr </a:t>
                      </a:r>
                      <a:r>
                        <a:rPr lang="fr-CA" sz="800" b="0" i="0" u="none" strike="noStrike" err="1">
                          <a:solidFill>
                            <a:sysClr val="windowText" lastClr="000000"/>
                          </a:solidFill>
                          <a:effectLst/>
                          <a:latin typeface="Verdana"/>
                          <a:ea typeface="Verdana"/>
                        </a:rPr>
                        <a:t>Skalicka</a:t>
                      </a:r>
                      <a:endParaRPr lang="fr-CA" sz="800" b="0" i="0" u="none" strike="noStrike">
                        <a:solidFill>
                          <a:sysClr val="windowText" lastClr="000000"/>
                        </a:solidFill>
                        <a:effectLst/>
                        <a:latin typeface="Verdana"/>
                        <a:ea typeface="Verdana"/>
                      </a:endParaRPr>
                    </a:p>
                    <a:p>
                      <a:pPr marL="228600" indent="-228600" algn="l" fontAlgn="b">
                        <a:buFont typeface="+mj-lt"/>
                        <a:buAutoNum type="arabicPeriod"/>
                        <a:defRPr sz="900" b="1">
                          <a:solidFill>
                            <a:srgbClr val="000000"/>
                          </a:solidFill>
                          <a:effectLst/>
                          <a:highlight>
                            <a:srgbClr val="BDD7EE"/>
                          </a:highlight>
                          <a:latin typeface="Calibri" panose="020F0502020204030204" pitchFamily="34" charset="0"/>
                        </a:defRPr>
                      </a:pPr>
                      <a:endParaRPr lang="fr-CA" sz="800" b="0" i="0" u="none" strike="noStrike" dirty="0">
                        <a:solidFill>
                          <a:sysClr val="windowText" lastClr="000000"/>
                        </a:solidFill>
                        <a:effectLst/>
                        <a:latin typeface="Verdana" panose="020B0604030504040204" pitchFamily="34" charset="0"/>
                        <a:ea typeface="Verdana" panose="020B0604030504040204" pitchFamily="34" charset="0"/>
                      </a:endParaRPr>
                    </a:p>
                  </a:txBody>
                  <a:tcPr marL="0" marR="0" marT="0" marB="0"/>
                </a:tc>
                <a:tc>
                  <a:txBody>
                    <a:bodyPr/>
                    <a:lstStyle/>
                    <a:p>
                      <a:pPr marL="228600" indent="-228600" algn="l" fontAlgn="t">
                        <a:buFont typeface="+mj-lt"/>
                        <a:buAutoNum type="arabicPeriod"/>
                      </a:pPr>
                      <a:r>
                        <a:rPr lang="en-US" sz="800" b="0" i="0" u="none" strike="noStrike" dirty="0">
                          <a:solidFill>
                            <a:sysClr val="windowText" lastClr="000000"/>
                          </a:solidFill>
                          <a:effectLst/>
                          <a:highlight>
                            <a:srgbClr val="BDD7EE"/>
                          </a:highlight>
                          <a:latin typeface="Verdana"/>
                          <a:ea typeface="Verdana"/>
                        </a:rPr>
                        <a:t>VISUS – Oční centrum Police </a:t>
                      </a:r>
                      <a:r>
                        <a:rPr lang="en-US" sz="800" b="0" i="0" u="none" strike="noStrike" err="1">
                          <a:solidFill>
                            <a:sysClr val="windowText" lastClr="000000"/>
                          </a:solidFill>
                          <a:effectLst/>
                          <a:highlight>
                            <a:srgbClr val="BDD7EE"/>
                          </a:highlight>
                          <a:latin typeface="Verdana"/>
                          <a:ea typeface="Verdana"/>
                        </a:rPr>
                        <a:t>nad</a:t>
                      </a:r>
                      <a:r>
                        <a:rPr lang="en-US" sz="800" b="0" i="0" u="none" strike="noStrike" dirty="0">
                          <a:solidFill>
                            <a:sysClr val="windowText" lastClr="000000"/>
                          </a:solidFill>
                          <a:effectLst/>
                          <a:highlight>
                            <a:srgbClr val="BDD7EE"/>
                          </a:highlight>
                          <a:latin typeface="Verdana"/>
                          <a:ea typeface="Verdana"/>
                        </a:rPr>
                        <a:t> </a:t>
                      </a:r>
                      <a:r>
                        <a:rPr lang="en-US" sz="800" b="0" i="0" u="none" strike="noStrike" err="1">
                          <a:solidFill>
                            <a:sysClr val="windowText" lastClr="000000"/>
                          </a:solidFill>
                          <a:effectLst/>
                          <a:highlight>
                            <a:srgbClr val="BDD7EE"/>
                          </a:highlight>
                          <a:latin typeface="Verdana"/>
                          <a:ea typeface="Verdana"/>
                        </a:rPr>
                        <a:t>Metuj</a:t>
                      </a:r>
                      <a:r>
                        <a:rPr lang="en-US" sz="800" b="0" i="0" u="none" strike="noStrike" dirty="0">
                          <a:solidFill>
                            <a:sysClr val="windowText" lastClr="000000"/>
                          </a:solidFill>
                          <a:effectLst/>
                          <a:highlight>
                            <a:srgbClr val="BDD7EE"/>
                          </a:highlight>
                          <a:latin typeface="Verdana"/>
                          <a:ea typeface="Verdana"/>
                        </a:rPr>
                        <a:t>, dr Havlicek, dr Vasa</a:t>
                      </a: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highlight>
                            <a:srgbClr val="FFFF00"/>
                          </a:highlight>
                          <a:latin typeface="Verdana"/>
                          <a:ea typeface="Verdana"/>
                        </a:rPr>
                        <a:t>HOS </a:t>
                      </a:r>
                      <a:r>
                        <a:rPr lang="fr-CA" sz="800" b="0" i="0" u="none" strike="noStrike" err="1">
                          <a:solidFill>
                            <a:sysClr val="windowText" lastClr="000000"/>
                          </a:solidFill>
                          <a:effectLst/>
                          <a:highlight>
                            <a:srgbClr val="FFFF00"/>
                          </a:highlight>
                          <a:latin typeface="Verdana"/>
                          <a:ea typeface="Verdana"/>
                        </a:rPr>
                        <a:t>Hradec</a:t>
                      </a:r>
                      <a:r>
                        <a:rPr lang="fr-CA" sz="800" b="0" i="0" u="none" strike="noStrike" dirty="0">
                          <a:solidFill>
                            <a:sysClr val="windowText" lastClr="000000"/>
                          </a:solidFill>
                          <a:effectLst/>
                          <a:highlight>
                            <a:srgbClr val="FFFF00"/>
                          </a:highlight>
                          <a:latin typeface="Verdana"/>
                          <a:ea typeface="Verdana"/>
                        </a:rPr>
                        <a:t> </a:t>
                      </a:r>
                      <a:r>
                        <a:rPr lang="fr-CA" sz="800" b="0" i="0" u="none" strike="noStrike" err="1">
                          <a:solidFill>
                            <a:sysClr val="windowText" lastClr="000000"/>
                          </a:solidFill>
                          <a:effectLst/>
                          <a:highlight>
                            <a:srgbClr val="FFFF00"/>
                          </a:highlight>
                          <a:latin typeface="Verdana"/>
                          <a:ea typeface="Verdana"/>
                        </a:rPr>
                        <a:t>Kralove</a:t>
                      </a:r>
                      <a:r>
                        <a:rPr lang="fr-CA" sz="800" b="0" i="0" u="none" strike="noStrike" dirty="0">
                          <a:solidFill>
                            <a:sysClr val="windowText" lastClr="000000"/>
                          </a:solidFill>
                          <a:effectLst/>
                          <a:highlight>
                            <a:srgbClr val="FFFF00"/>
                          </a:highlight>
                          <a:latin typeface="Verdana"/>
                          <a:ea typeface="Verdana"/>
                        </a:rPr>
                        <a:t>, dr </a:t>
                      </a:r>
                      <a:r>
                        <a:rPr lang="fr-CA" sz="800" b="0" i="0" u="none" strike="noStrike" err="1">
                          <a:solidFill>
                            <a:sysClr val="windowText" lastClr="000000"/>
                          </a:solidFill>
                          <a:effectLst/>
                          <a:highlight>
                            <a:srgbClr val="FFFF00"/>
                          </a:highlight>
                          <a:latin typeface="Verdana"/>
                          <a:ea typeface="Verdana"/>
                        </a:rPr>
                        <a:t>Horecky</a:t>
                      </a:r>
                      <a:endParaRPr lang="fr-CA" sz="800" b="0" i="0" u="none" strike="noStrike">
                        <a:solidFill>
                          <a:sysClr val="windowText" lastClr="000000"/>
                        </a:solidFill>
                        <a:effectLst/>
                        <a:highlight>
                          <a:srgbClr val="FFFF00"/>
                        </a:highlight>
                        <a:latin typeface="Verdana"/>
                        <a:ea typeface="Verdana"/>
                      </a:endParaRPr>
                    </a:p>
                    <a:p>
                      <a:pPr marL="228600" marR="0" lvl="0" indent="-228600" algn="l" defTabSz="457200" rtl="0" eaLnBrk="1" fontAlgn="b" latinLnBrk="0" hangingPunct="1">
                        <a:lnSpc>
                          <a:spcPct val="100000"/>
                        </a:lnSpc>
                        <a:spcBef>
                          <a:spcPts val="0"/>
                        </a:spcBef>
                        <a:spcAft>
                          <a:spcPts val="0"/>
                        </a:spcAft>
                        <a:buClrTx/>
                        <a:buSzTx/>
                        <a:buFont typeface="+mj-lt"/>
                        <a:buAutoNum type="arabicPeriod"/>
                        <a:tabLst/>
                        <a:defRPr sz="900" b="1">
                          <a:solidFill>
                            <a:srgbClr val="000000"/>
                          </a:solidFill>
                          <a:effectLst/>
                          <a:highlight>
                            <a:srgbClr val="BDD7EE"/>
                          </a:highlight>
                          <a:latin typeface="Calibri" panose="020F0502020204030204" pitchFamily="34" charset="0"/>
                        </a:defRPr>
                      </a:pPr>
                      <a:r>
                        <a:rPr lang="fr-CA" sz="800" b="0" i="0" u="none" strike="noStrike" dirty="0">
                          <a:solidFill>
                            <a:sysClr val="windowText" lastClr="000000"/>
                          </a:solidFill>
                          <a:effectLst/>
                          <a:highlight>
                            <a:srgbClr val="FFFF00"/>
                          </a:highlight>
                          <a:latin typeface="Verdana" panose="020B0604030504040204" pitchFamily="34" charset="0"/>
                          <a:ea typeface="Verdana" panose="020B0604030504040204" pitchFamily="34" charset="0"/>
                        </a:rPr>
                        <a:t>Premium Clinic Teplice, doc Pasta</a:t>
                      </a:r>
                    </a:p>
                  </a:txBody>
                  <a:tcPr marL="0" marR="0" marT="0" marB="0"/>
                </a:tc>
                <a:tc>
                  <a:txBody>
                    <a:bodyPr/>
                    <a:lstStyle/>
                    <a:p>
                      <a:pPr marL="228600" indent="-228600" algn="l" fontAlgn="t">
                        <a:buFont typeface="+mj-lt"/>
                        <a:buAutoNum type="arabicPeriod"/>
                      </a:pPr>
                      <a:r>
                        <a:rPr lang="en-US" sz="800" b="0" i="0" u="none" strike="noStrike" err="1">
                          <a:solidFill>
                            <a:sysClr val="windowText" lastClr="000000"/>
                          </a:solidFill>
                          <a:effectLst/>
                          <a:highlight>
                            <a:srgbClr val="FFFF00"/>
                          </a:highlight>
                          <a:latin typeface="Verdana"/>
                          <a:ea typeface="Verdana"/>
                        </a:rPr>
                        <a:t>Zlínské</a:t>
                      </a:r>
                      <a:r>
                        <a:rPr lang="en-US" sz="800" b="0" i="0" u="none" strike="noStrike" dirty="0">
                          <a:solidFill>
                            <a:sysClr val="windowText" lastClr="000000"/>
                          </a:solidFill>
                          <a:effectLst/>
                          <a:highlight>
                            <a:srgbClr val="FFFF00"/>
                          </a:highlight>
                          <a:latin typeface="Verdana"/>
                          <a:ea typeface="Verdana"/>
                        </a:rPr>
                        <a:t> oční centrum – MUDr. </a:t>
                      </a:r>
                      <a:r>
                        <a:rPr lang="en-US" sz="800" b="0" i="0" u="none" strike="noStrike" err="1">
                          <a:solidFill>
                            <a:sysClr val="windowText" lastClr="000000"/>
                          </a:solidFill>
                          <a:effectLst/>
                          <a:highlight>
                            <a:srgbClr val="FFFF00"/>
                          </a:highlight>
                          <a:latin typeface="Verdana"/>
                          <a:ea typeface="Verdana"/>
                        </a:rPr>
                        <a:t>Smečkova</a:t>
                      </a:r>
                      <a:r>
                        <a:rPr lang="en-US" sz="800" b="0" i="0" u="none" strike="noStrike" dirty="0">
                          <a:solidFill>
                            <a:sysClr val="windowText" lastClr="000000"/>
                          </a:solidFill>
                          <a:effectLst/>
                          <a:highlight>
                            <a:srgbClr val="FFFF00"/>
                          </a:highlight>
                          <a:latin typeface="Verdana"/>
                          <a:ea typeface="Verdana"/>
                        </a:rPr>
                        <a:t> (Zlín)</a:t>
                      </a:r>
                    </a:p>
                    <a:p>
                      <a:pPr marL="228600" indent="-228600" algn="l" fontAlgn="t">
                        <a:buFont typeface="+mj-lt"/>
                        <a:buAutoNum type="arabicPeriod"/>
                      </a:pPr>
                      <a:r>
                        <a:rPr lang="en-US" sz="800" b="0" i="0" u="none" strike="noStrike" dirty="0">
                          <a:solidFill>
                            <a:sysClr val="windowText" lastClr="000000"/>
                          </a:solidFill>
                          <a:effectLst/>
                          <a:highlight>
                            <a:srgbClr val="FFFF00"/>
                          </a:highlight>
                          <a:latin typeface="Verdana"/>
                          <a:ea typeface="Verdana"/>
                        </a:rPr>
                        <a:t>Lensi </a:t>
                      </a:r>
                      <a:r>
                        <a:rPr lang="en-US" sz="800" b="0" i="0" u="none" strike="noStrike" err="1">
                          <a:solidFill>
                            <a:sysClr val="windowText" lastClr="000000"/>
                          </a:solidFill>
                          <a:effectLst/>
                          <a:highlight>
                            <a:srgbClr val="FFFF00"/>
                          </a:highlight>
                          <a:latin typeface="Verdana"/>
                          <a:ea typeface="Verdana"/>
                        </a:rPr>
                        <a:t>s.r.o.</a:t>
                      </a:r>
                      <a:r>
                        <a:rPr lang="en-US" sz="800" b="0" i="0" u="none" strike="noStrike" dirty="0">
                          <a:solidFill>
                            <a:sysClr val="windowText" lastClr="000000"/>
                          </a:solidFill>
                          <a:effectLst/>
                          <a:highlight>
                            <a:srgbClr val="FFFF00"/>
                          </a:highlight>
                          <a:latin typeface="Verdana"/>
                          <a:ea typeface="Verdana"/>
                        </a:rPr>
                        <a:t> (Praha), </a:t>
                      </a:r>
                      <a:r>
                        <a:rPr lang="en-US" sz="800" b="0" i="0" u="none" strike="noStrike" err="1">
                          <a:solidFill>
                            <a:sysClr val="windowText" lastClr="000000"/>
                          </a:solidFill>
                          <a:effectLst/>
                          <a:highlight>
                            <a:srgbClr val="FFFF00"/>
                          </a:highlight>
                          <a:latin typeface="Verdana"/>
                          <a:ea typeface="Verdana"/>
                        </a:rPr>
                        <a:t>Mr</a:t>
                      </a:r>
                      <a:r>
                        <a:rPr lang="en-US" sz="800" b="0" i="0" u="none" strike="noStrike" dirty="0">
                          <a:solidFill>
                            <a:sysClr val="windowText" lastClr="000000"/>
                          </a:solidFill>
                          <a:effectLst/>
                          <a:highlight>
                            <a:srgbClr val="FFFF00"/>
                          </a:highlight>
                          <a:latin typeface="Verdana"/>
                          <a:ea typeface="Verdana"/>
                        </a:rPr>
                        <a:t> Abraham</a:t>
                      </a:r>
                    </a:p>
                    <a:p>
                      <a:pPr marL="228600" indent="-228600" algn="l" fontAlgn="t">
                        <a:buFont typeface="+mj-lt"/>
                        <a:buAutoNum type="arabicPeriod"/>
                      </a:pPr>
                      <a:r>
                        <a:rPr lang="fr-CA" sz="800" b="0" i="0" u="none" strike="noStrike" dirty="0">
                          <a:solidFill>
                            <a:sysClr val="windowText" lastClr="000000"/>
                          </a:solidFill>
                          <a:effectLst/>
                          <a:highlight>
                            <a:srgbClr val="FFFF00"/>
                          </a:highlight>
                          <a:latin typeface="Verdana"/>
                          <a:ea typeface="Verdana"/>
                        </a:rPr>
                        <a:t>Oční centrum </a:t>
                      </a:r>
                      <a:r>
                        <a:rPr lang="fr-CA" sz="800" b="0" i="0" u="none" strike="noStrike" err="1">
                          <a:solidFill>
                            <a:sysClr val="windowText" lastClr="000000"/>
                          </a:solidFill>
                          <a:effectLst/>
                          <a:highlight>
                            <a:srgbClr val="FFFF00"/>
                          </a:highlight>
                          <a:latin typeface="Verdana"/>
                          <a:ea typeface="Verdana"/>
                        </a:rPr>
                        <a:t>Praha</a:t>
                      </a:r>
                      <a:r>
                        <a:rPr lang="fr-CA" sz="800" b="0" i="0" u="none" strike="noStrike" dirty="0">
                          <a:solidFill>
                            <a:sysClr val="windowText" lastClr="000000"/>
                          </a:solidFill>
                          <a:effectLst/>
                          <a:highlight>
                            <a:srgbClr val="FFFF00"/>
                          </a:highlight>
                          <a:latin typeface="Verdana"/>
                          <a:ea typeface="Verdana"/>
                        </a:rPr>
                        <a:t> (dr </a:t>
                      </a:r>
                      <a:r>
                        <a:rPr lang="fr-CA" sz="800" b="0" i="0" u="none" strike="noStrike" err="1">
                          <a:solidFill>
                            <a:sysClr val="windowText" lastClr="000000"/>
                          </a:solidFill>
                          <a:effectLst/>
                          <a:highlight>
                            <a:srgbClr val="FFFF00"/>
                          </a:highlight>
                          <a:latin typeface="Verdana"/>
                          <a:ea typeface="Verdana"/>
                        </a:rPr>
                        <a:t>Janekova</a:t>
                      </a:r>
                      <a:r>
                        <a:rPr lang="fr-CA" sz="800" b="0" i="0" u="none" strike="noStrike" dirty="0">
                          <a:solidFill>
                            <a:sysClr val="windowText" lastClr="000000"/>
                          </a:solidFill>
                          <a:effectLst/>
                          <a:highlight>
                            <a:srgbClr val="FFFF00"/>
                          </a:highlight>
                          <a:latin typeface="Verdana"/>
                          <a:ea typeface="Verdana"/>
                        </a:rPr>
                        <a:t>, prof Pasta)</a:t>
                      </a:r>
                    </a:p>
                  </a:txBody>
                  <a:tcPr marL="0" marR="0" marT="0" marB="0"/>
                </a:tc>
                <a:tc>
                  <a:txBody>
                    <a:bodyPr/>
                    <a:lstStyle/>
                    <a:p>
                      <a:pPr marL="228600" indent="-228600" algn="l" fontAlgn="t">
                        <a:buFont typeface="+mj-lt"/>
                        <a:buAutoNum type="arabicPeriod"/>
                      </a:pPr>
                      <a:r>
                        <a:rPr lang="en-US" sz="800" b="0" i="0" u="none" strike="noStrike" err="1">
                          <a:solidFill>
                            <a:sysClr val="windowText" lastClr="000000"/>
                          </a:solidFill>
                          <a:effectLst/>
                          <a:highlight>
                            <a:srgbClr val="FFFF00"/>
                          </a:highlight>
                          <a:latin typeface="Verdana"/>
                          <a:ea typeface="Verdana"/>
                        </a:rPr>
                        <a:t>Lexum</a:t>
                      </a:r>
                      <a:r>
                        <a:rPr lang="en-US" sz="800" b="0" i="0" u="none" strike="noStrike" dirty="0">
                          <a:solidFill>
                            <a:sysClr val="windowText" lastClr="000000"/>
                          </a:solidFill>
                          <a:effectLst/>
                          <a:highlight>
                            <a:srgbClr val="FFFF00"/>
                          </a:highlight>
                          <a:latin typeface="Verdana"/>
                          <a:ea typeface="Verdana"/>
                        </a:rPr>
                        <a:t>, </a:t>
                      </a:r>
                      <a:r>
                        <a:rPr lang="en-US" sz="800" b="0" i="0" u="none" strike="noStrike" err="1">
                          <a:solidFill>
                            <a:sysClr val="windowText" lastClr="000000"/>
                          </a:solidFill>
                          <a:effectLst/>
                          <a:highlight>
                            <a:srgbClr val="FFFF00"/>
                          </a:highlight>
                          <a:latin typeface="Verdana"/>
                          <a:ea typeface="Verdana"/>
                        </a:rPr>
                        <a:t>Mr</a:t>
                      </a:r>
                      <a:r>
                        <a:rPr lang="en-US" sz="800" b="0" i="0" u="none" strike="noStrike" dirty="0">
                          <a:solidFill>
                            <a:sysClr val="windowText" lastClr="000000"/>
                          </a:solidFill>
                          <a:effectLst/>
                          <a:highlight>
                            <a:srgbClr val="FFFF00"/>
                          </a:highlight>
                          <a:latin typeface="Verdana"/>
                          <a:ea typeface="Verdana"/>
                        </a:rPr>
                        <a:t> Pastucha</a:t>
                      </a:r>
                    </a:p>
                    <a:p>
                      <a:pPr marL="228600" indent="-228600" algn="l" fontAlgn="t">
                        <a:buFont typeface="+mj-lt"/>
                        <a:buAutoNum type="arabicPeriod"/>
                      </a:pPr>
                      <a:r>
                        <a:rPr lang="en-US" sz="800" b="0" i="0" u="none" strike="noStrike" dirty="0">
                          <a:solidFill>
                            <a:sysClr val="windowText" lastClr="000000"/>
                          </a:solidFill>
                          <a:effectLst/>
                          <a:latin typeface="Verdana"/>
                          <a:ea typeface="Verdana"/>
                        </a:rPr>
                        <a:t>Neovize, </a:t>
                      </a:r>
                      <a:r>
                        <a:rPr lang="en-US" sz="800" b="0" i="0" u="none" strike="noStrike" err="1">
                          <a:solidFill>
                            <a:sysClr val="windowText" lastClr="000000"/>
                          </a:solidFill>
                          <a:effectLst/>
                          <a:latin typeface="Verdana"/>
                          <a:ea typeface="Verdana"/>
                        </a:rPr>
                        <a:t>Mr</a:t>
                      </a:r>
                      <a:r>
                        <a:rPr lang="en-US" sz="800" b="0" i="0" u="none" strike="noStrike" dirty="0">
                          <a:solidFill>
                            <a:sysClr val="windowText" lastClr="000000"/>
                          </a:solidFill>
                          <a:effectLst/>
                          <a:latin typeface="Verdana"/>
                          <a:ea typeface="Verdana"/>
                        </a:rPr>
                        <a:t> Kocian</a:t>
                      </a:r>
                    </a:p>
                    <a:p>
                      <a:pPr marL="228600" indent="-228600" algn="l" fontAlgn="t">
                        <a:buFont typeface="+mj-lt"/>
                        <a:buAutoNum type="arabicPeriod"/>
                      </a:pPr>
                      <a:r>
                        <a:rPr lang="en-US" sz="800" b="0" i="0" u="none" strike="noStrike" dirty="0">
                          <a:solidFill>
                            <a:sysClr val="windowText" lastClr="000000"/>
                          </a:solidFill>
                          <a:effectLst/>
                          <a:latin typeface="Verdana"/>
                          <a:ea typeface="Verdana"/>
                        </a:rPr>
                        <a:t>Gemini. Dr Stodulka</a:t>
                      </a:r>
                    </a:p>
                    <a:p>
                      <a:pPr marL="171450" indent="-171450" algn="l" fontAlgn="t">
                        <a:buFont typeface="Arial" panose="020B0604020202020204" pitchFamily="34" charset="0"/>
                        <a:buChar char="•"/>
                      </a:pPr>
                      <a:endParaRPr lang="en-US" sz="800" b="0" i="0" u="none" strike="noStrike" dirty="0">
                        <a:solidFill>
                          <a:sysClr val="windowText" lastClr="000000"/>
                        </a:solidFill>
                        <a:effectLst/>
                        <a:latin typeface="Verdana" panose="020B0604030504040204" pitchFamily="34" charset="0"/>
                        <a:ea typeface="Verdana" panose="020B0604030504040204" pitchFamily="34" charset="0"/>
                      </a:endParaRPr>
                    </a:p>
                  </a:txBody>
                  <a:tcPr marL="0" marR="0" marT="0" marB="0"/>
                </a:tc>
                <a:extLst>
                  <a:ext uri="{0D108BD9-81ED-4DB2-BD59-A6C34878D82A}">
                    <a16:rowId xmlns:a16="http://schemas.microsoft.com/office/drawing/2014/main" val="858769264"/>
                  </a:ext>
                </a:extLst>
              </a:tr>
              <a:tr h="436360">
                <a:tc>
                  <a:txBody>
                    <a:bodyPr/>
                    <a:lstStyle/>
                    <a:p>
                      <a:pPr algn="l" fontAlgn="b">
                        <a:defRPr sz="900" b="1">
                          <a:solidFill>
                            <a:srgbClr val="000000"/>
                          </a:solidFill>
                          <a:effectLst/>
                          <a:latin typeface="Calibri" panose="020F0502020204030204" pitchFamily="34" charset="0"/>
                        </a:defRPr>
                      </a:pPr>
                      <a:r>
                        <a:rPr lang="cs-CZ" sz="800" b="1" i="0" u="none" strike="noStrike" baseline="0" dirty="0">
                          <a:solidFill>
                            <a:schemeClr val="tx1"/>
                          </a:solidFill>
                          <a:effectLst/>
                          <a:latin typeface="Verdana"/>
                          <a:ea typeface="Verdana"/>
                        </a:rPr>
                        <a:t>BULLETIN.CZ</a:t>
                      </a:r>
                    </a:p>
                    <a:p>
                      <a:pPr algn="l" fontAlgn="b">
                        <a:defRPr sz="900" b="1">
                          <a:solidFill>
                            <a:srgbClr val="000000"/>
                          </a:solidFill>
                          <a:effectLst/>
                          <a:latin typeface="Calibri" panose="020F0502020204030204" pitchFamily="34" charset="0"/>
                        </a:defRPr>
                      </a:pPr>
                      <a:r>
                        <a:rPr lang="cs-CZ" sz="800" b="1" i="0" u="none" strike="noStrike" baseline="0" dirty="0">
                          <a:solidFill>
                            <a:schemeClr val="tx1"/>
                          </a:solidFill>
                          <a:effectLst/>
                          <a:latin typeface="Verdana"/>
                          <a:ea typeface="Verdana"/>
                        </a:rPr>
                        <a:t>Priority</a:t>
                      </a:r>
                      <a:endParaRPr lang="fr-CA" sz="800" b="1" i="0" u="none" strike="noStrike" baseline="0" dirty="0">
                        <a:solidFill>
                          <a:schemeClr val="tx1"/>
                        </a:solidFill>
                        <a:effectLst/>
                        <a:latin typeface="Verdana"/>
                        <a:ea typeface="Verdana"/>
                      </a:endParaRPr>
                    </a:p>
                  </a:txBody>
                  <a:tcPr marL="0" marR="0" marT="0" marB="0" anchor="ctr"/>
                </a:tc>
                <a:tc>
                  <a:txBody>
                    <a:bodyPr/>
                    <a:lstStyle/>
                    <a:p>
                      <a:pPr algn="ctr" fontAlgn="b">
                        <a:defRPr sz="700" b="1">
                          <a:effectLst/>
                          <a:highlight>
                            <a:srgbClr val="E2EFDA"/>
                          </a:highlight>
                        </a:defRPr>
                      </a:pPr>
                      <a:r>
                        <a:rPr lang="en-CA" sz="1200" b="1" i="0" u="none" strike="noStrike" dirty="0">
                          <a:solidFill>
                            <a:srgbClr val="000000"/>
                          </a:solidFill>
                          <a:effectLst/>
                          <a:latin typeface="Calibri" panose="020F0502020204030204" pitchFamily="34" charset="0"/>
                        </a:rPr>
                        <a:t>3</a:t>
                      </a:r>
                      <a:endParaRPr sz="1200" b="1" i="0" u="none" strike="noStrike" dirty="0">
                        <a:solidFill>
                          <a:srgbClr val="000000"/>
                        </a:solidFill>
                        <a:effectLst/>
                        <a:latin typeface="Calibri" panose="020F0502020204030204" pitchFamily="34" charset="0"/>
                      </a:endParaRPr>
                    </a:p>
                  </a:txBody>
                  <a:tcPr marL="0" marR="0" marT="0" marB="0" anchor="ctr">
                    <a:solidFill>
                      <a:srgbClr val="FFC000"/>
                    </a:solidFill>
                  </a:tcPr>
                </a:tc>
                <a:tc>
                  <a:txBody>
                    <a:bodyPr/>
                    <a:lstStyle/>
                    <a:p>
                      <a:pPr algn="ctr" fontAlgn="b">
                        <a:defRPr sz="700" b="1">
                          <a:effectLst/>
                          <a:highlight>
                            <a:srgbClr val="E2EFDA"/>
                          </a:highlight>
                        </a:defRPr>
                      </a:pPr>
                      <a:r>
                        <a:rPr lang="en-CA" sz="1200" b="1" i="0" u="none" strike="noStrike" dirty="0">
                          <a:solidFill>
                            <a:srgbClr val="000000"/>
                          </a:solidFill>
                          <a:effectLst/>
                          <a:latin typeface="Calibri"/>
                        </a:rPr>
                        <a:t>1</a:t>
                      </a:r>
                    </a:p>
                  </a:txBody>
                  <a:tcPr marL="0" marR="0" marT="0" marB="0" anchor="ctr">
                    <a:solidFill>
                      <a:srgbClr val="92D050"/>
                    </a:solidFill>
                  </a:tcPr>
                </a:tc>
                <a:tc>
                  <a:txBody>
                    <a:bodyPr/>
                    <a:lstStyle/>
                    <a:p>
                      <a:pPr algn="ctr" fontAlgn="ctr">
                        <a:defRPr sz="700" b="1">
                          <a:effectLst/>
                          <a:highlight>
                            <a:srgbClr val="DDEBF7"/>
                          </a:highlight>
                        </a:defRPr>
                      </a:pPr>
                      <a:r>
                        <a:rPr lang="en-US" sz="1200" b="1" i="0" u="none" strike="noStrike" dirty="0">
                          <a:solidFill>
                            <a:srgbClr val="000000"/>
                          </a:solidFill>
                          <a:effectLst/>
                          <a:latin typeface="Calibri" panose="020F0502020204030204" pitchFamily="34" charset="0"/>
                        </a:rPr>
                        <a:t>4</a:t>
                      </a:r>
                    </a:p>
                  </a:txBody>
                  <a:tcPr marL="0" marR="0" marT="0" marB="0" anchor="ctr">
                    <a:solidFill>
                      <a:srgbClr val="FF000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a:rPr>
                        <a:t>4</a:t>
                      </a:r>
                      <a:endParaRPr lang="fr-CA" sz="1200" b="1" i="0" u="none" strike="noStrike" dirty="0">
                        <a:solidFill>
                          <a:srgbClr val="000000"/>
                        </a:solidFill>
                        <a:effectLst/>
                        <a:latin typeface="Calibri" panose="020F0502020204030204" pitchFamily="34" charset="0"/>
                      </a:endParaRPr>
                    </a:p>
                  </a:txBody>
                  <a:tcPr marL="0" marR="0" marT="0" marB="0" anchor="ctr">
                    <a:solidFill>
                      <a:srgbClr val="FF000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1</a:t>
                      </a:r>
                    </a:p>
                  </a:txBody>
                  <a:tcPr marL="0" marR="0" marT="0" marB="0" anchor="ctr">
                    <a:solidFill>
                      <a:srgbClr val="92D05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1</a:t>
                      </a:r>
                    </a:p>
                  </a:txBody>
                  <a:tcPr marL="0" marR="0" marT="0" marB="0" anchor="ctr">
                    <a:solidFill>
                      <a:srgbClr val="92D050"/>
                    </a:solidFill>
                  </a:tcPr>
                </a:tc>
                <a:tc>
                  <a:txBody>
                    <a:bodyPr/>
                    <a:lstStyle/>
                    <a:p>
                      <a:pPr algn="ctr" fontAlgn="ctr">
                        <a:defRPr sz="700" b="1">
                          <a:effectLst/>
                          <a:highlight>
                            <a:srgbClr val="DDEBF7"/>
                          </a:highlight>
                        </a:defRPr>
                      </a:pPr>
                      <a:r>
                        <a:rPr lang="fr-CA" sz="1200" b="1" i="0" u="none" strike="noStrike" dirty="0">
                          <a:solidFill>
                            <a:srgbClr val="000000"/>
                          </a:solidFill>
                          <a:effectLst/>
                          <a:latin typeface="Calibri" panose="020F0502020204030204" pitchFamily="34" charset="0"/>
                        </a:rPr>
                        <a:t>2</a:t>
                      </a:r>
                    </a:p>
                  </a:txBody>
                  <a:tcPr marL="0" marR="0" marT="0" marB="0" anchor="ctr">
                    <a:solidFill>
                      <a:srgbClr val="FFFF00"/>
                    </a:solidFill>
                  </a:tcPr>
                </a:tc>
                <a:extLst>
                  <a:ext uri="{0D108BD9-81ED-4DB2-BD59-A6C34878D82A}">
                    <a16:rowId xmlns:a16="http://schemas.microsoft.com/office/drawing/2014/main" val="624469971"/>
                  </a:ext>
                </a:extLst>
              </a:tr>
            </a:tbl>
          </a:graphicData>
        </a:graphic>
      </p:graphicFrame>
      <p:sp>
        <p:nvSpPr>
          <p:cNvPr id="8" name="TextBox 7">
            <a:extLst>
              <a:ext uri="{FF2B5EF4-FFF2-40B4-BE49-F238E27FC236}">
                <a16:creationId xmlns:a16="http://schemas.microsoft.com/office/drawing/2014/main" id="{DDE1B787-8D31-4F3E-CCF2-B2A8206CCE3A}"/>
              </a:ext>
            </a:extLst>
          </p:cNvPr>
          <p:cNvSpPr txBox="1"/>
          <p:nvPr/>
        </p:nvSpPr>
        <p:spPr>
          <a:xfrm>
            <a:off x="244746" y="4847500"/>
            <a:ext cx="7742903" cy="484748"/>
          </a:xfrm>
          <a:prstGeom prst="rect">
            <a:avLst/>
          </a:prstGeom>
          <a:noFill/>
        </p:spPr>
        <p:txBody>
          <a:bodyPr wrap="square" rtlCol="0">
            <a:spAutoFit/>
          </a:bodyPr>
          <a:lstStyle/>
          <a:p>
            <a:r>
              <a:rPr lang="en-US" sz="900" dirty="0"/>
              <a:t>First line trial</a:t>
            </a:r>
            <a:r>
              <a:rPr lang="cs-CZ" sz="900" dirty="0"/>
              <a:t>: </a:t>
            </a:r>
            <a:r>
              <a:rPr lang="cs-CZ" sz="900" dirty="0" err="1">
                <a:highlight>
                  <a:srgbClr val="FFFF00"/>
                </a:highlight>
              </a:rPr>
              <a:t>highlighted</a:t>
            </a:r>
            <a:r>
              <a:rPr lang="cs-CZ" sz="900" dirty="0">
                <a:highlight>
                  <a:srgbClr val="FFFF00"/>
                </a:highlight>
              </a:rPr>
              <a:t> </a:t>
            </a:r>
            <a:r>
              <a:rPr lang="cs-CZ" sz="900" dirty="0" err="1">
                <a:highlight>
                  <a:srgbClr val="FFFF00"/>
                </a:highlight>
              </a:rPr>
              <a:t>yellow</a:t>
            </a:r>
            <a:endParaRPr lang="en-US" sz="900" dirty="0">
              <a:highlight>
                <a:srgbClr val="FFFF00"/>
              </a:highlight>
            </a:endParaRPr>
          </a:p>
          <a:p>
            <a:endParaRPr lang="cs-CZ" sz="600" dirty="0">
              <a:highlight>
                <a:srgbClr val="FFFF00"/>
              </a:highlight>
            </a:endParaRPr>
          </a:p>
          <a:p>
            <a:endParaRPr lang="fr-CA" sz="1050" dirty="0"/>
          </a:p>
        </p:txBody>
      </p:sp>
    </p:spTree>
    <p:extLst>
      <p:ext uri="{BB962C8B-B14F-4D97-AF65-F5344CB8AC3E}">
        <p14:creationId xmlns:p14="http://schemas.microsoft.com/office/powerpoint/2010/main" val="3268440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07EF97A-6A0F-33AD-DA13-40ADFD61827C}"/>
              </a:ext>
            </a:extLst>
          </p:cNvPr>
          <p:cNvSpPr txBox="1"/>
          <p:nvPr/>
        </p:nvSpPr>
        <p:spPr>
          <a:xfrm>
            <a:off x="387974" y="229172"/>
            <a:ext cx="5942976" cy="707886"/>
          </a:xfrm>
          <a:prstGeom prst="rect">
            <a:avLst/>
          </a:prstGeom>
          <a:noFill/>
        </p:spPr>
        <p:txBody>
          <a:bodyPr wrap="square">
            <a:spAutoFit/>
          </a:bodyPr>
          <a:lstStyle/>
          <a:p>
            <a:pPr>
              <a:spcBef>
                <a:spcPct val="0"/>
              </a:spcBef>
              <a:defRPr sz="2000" b="1">
                <a:solidFill>
                  <a:schemeClr val="bg1"/>
                </a:solidFill>
                <a:latin typeface="Verdana"/>
                <a:ea typeface="+mj-ea"/>
              </a:defRPr>
            </a:pPr>
            <a:r>
              <a:rPr lang="de-DE" sz="2000" b="1">
                <a:solidFill>
                  <a:schemeClr val="bg1"/>
                </a:solidFill>
                <a:latin typeface="Verdana"/>
                <a:ea typeface="+mj-ea"/>
              </a:rPr>
              <a:t>Profile </a:t>
            </a:r>
            <a:r>
              <a:rPr lang="de-DE" sz="2000" b="1" err="1">
                <a:solidFill>
                  <a:schemeClr val="bg1"/>
                </a:solidFill>
                <a:latin typeface="Verdana"/>
                <a:ea typeface="+mj-ea"/>
              </a:rPr>
              <a:t>of</a:t>
            </a:r>
            <a:r>
              <a:rPr lang="de-DE" sz="2000" b="1">
                <a:solidFill>
                  <a:schemeClr val="bg1"/>
                </a:solidFill>
                <a:latin typeface="Verdana"/>
                <a:ea typeface="+mj-ea"/>
              </a:rPr>
              <a:t> </a:t>
            </a:r>
            <a:r>
              <a:rPr lang="de-DE" sz="2000" b="1" err="1">
                <a:solidFill>
                  <a:schemeClr val="bg1"/>
                </a:solidFill>
                <a:latin typeface="Verdana"/>
                <a:ea typeface="+mj-ea"/>
              </a:rPr>
              <a:t>the</a:t>
            </a:r>
            <a:r>
              <a:rPr lang="de-DE" sz="2000" b="1">
                <a:solidFill>
                  <a:schemeClr val="bg1"/>
                </a:solidFill>
                <a:latin typeface="Verdana"/>
                <a:ea typeface="+mj-ea"/>
              </a:rPr>
              <a:t> </a:t>
            </a:r>
            <a:r>
              <a:rPr lang="de-DE" sz="2000" b="1" err="1">
                <a:solidFill>
                  <a:schemeClr val="bg1"/>
                </a:solidFill>
                <a:latin typeface="Verdana"/>
                <a:ea typeface="+mj-ea"/>
              </a:rPr>
              <a:t>key</a:t>
            </a:r>
            <a:r>
              <a:rPr lang="de-DE" sz="2000" b="1">
                <a:solidFill>
                  <a:schemeClr val="bg1"/>
                </a:solidFill>
                <a:latin typeface="Verdana"/>
                <a:ea typeface="+mj-ea"/>
              </a:rPr>
              <a:t> </a:t>
            </a:r>
            <a:r>
              <a:rPr lang="de-DE" sz="2000" b="1" err="1">
                <a:solidFill>
                  <a:schemeClr val="bg1"/>
                </a:solidFill>
                <a:latin typeface="Verdana"/>
                <a:ea typeface="+mj-ea"/>
              </a:rPr>
              <a:t>contacts</a:t>
            </a:r>
            <a:r>
              <a:rPr lang="de-DE" sz="2000" b="1">
                <a:solidFill>
                  <a:schemeClr val="bg1"/>
                </a:solidFill>
                <a:latin typeface="Verdana"/>
                <a:ea typeface="+mj-ea"/>
              </a:rPr>
              <a:t> </a:t>
            </a:r>
            <a:r>
              <a:rPr lang="de-DE" sz="2000" b="1" err="1">
                <a:solidFill>
                  <a:schemeClr val="bg1"/>
                </a:solidFill>
                <a:latin typeface="Verdana"/>
                <a:ea typeface="+mj-ea"/>
              </a:rPr>
              <a:t>with</a:t>
            </a:r>
            <a:r>
              <a:rPr lang="de-DE" sz="2000" b="1">
                <a:solidFill>
                  <a:schemeClr val="bg1"/>
                </a:solidFill>
                <a:latin typeface="Verdana"/>
                <a:ea typeface="+mj-ea"/>
              </a:rPr>
              <a:t> HOYA </a:t>
            </a:r>
            <a:endParaRPr lang="en-GB" sz="2000" b="1">
              <a:solidFill>
                <a:schemeClr val="bg1"/>
              </a:solidFill>
              <a:latin typeface="Verdana"/>
              <a:ea typeface="+mj-ea"/>
            </a:endParaRPr>
          </a:p>
          <a:p>
            <a:pPr>
              <a:spcBef>
                <a:spcPct val="0"/>
              </a:spcBef>
              <a:defRPr sz="2000" b="1">
                <a:solidFill>
                  <a:schemeClr val="bg1"/>
                </a:solidFill>
                <a:latin typeface="Verdana"/>
                <a:ea typeface="+mj-ea"/>
              </a:defRPr>
            </a:pPr>
            <a:endParaRPr sz="2000" b="1">
              <a:solidFill>
                <a:schemeClr val="bg1"/>
              </a:solidFill>
              <a:latin typeface="Verdana"/>
              <a:ea typeface="+mj-ea"/>
            </a:endParaRPr>
          </a:p>
        </p:txBody>
      </p:sp>
      <p:sp>
        <p:nvSpPr>
          <p:cNvPr id="2" name="Textfeld 1">
            <a:extLst>
              <a:ext uri="{FF2B5EF4-FFF2-40B4-BE49-F238E27FC236}">
                <a16:creationId xmlns:a16="http://schemas.microsoft.com/office/drawing/2014/main" id="{FDB8726E-C742-0B4D-A303-04E9F3E04020}"/>
              </a:ext>
            </a:extLst>
          </p:cNvPr>
          <p:cNvSpPr txBox="1"/>
          <p:nvPr/>
        </p:nvSpPr>
        <p:spPr>
          <a:xfrm>
            <a:off x="387974" y="1080738"/>
            <a:ext cx="4356724" cy="3600986"/>
          </a:xfrm>
          <a:prstGeom prst="rect">
            <a:avLst/>
          </a:prstGeom>
          <a:noFill/>
        </p:spPr>
        <p:txBody>
          <a:bodyPr wrap="square">
            <a:spAutoFit/>
          </a:bodyPr>
          <a:lstStyle/>
          <a:p>
            <a:pPr>
              <a:defRPr sz="900"/>
            </a:pPr>
            <a:r>
              <a:rPr sz="1600" dirty="0"/>
              <a:t>Sales Manager:</a:t>
            </a:r>
            <a:endParaRPr lang="en-US" sz="1600" dirty="0"/>
          </a:p>
          <a:p>
            <a:pPr>
              <a:defRPr sz="900"/>
            </a:pPr>
            <a:endParaRPr sz="900" dirty="0"/>
          </a:p>
          <a:p>
            <a:pPr marL="285750" indent="-285750">
              <a:buFontTx/>
              <a:buChar char="-"/>
              <a:defRPr sz="900"/>
            </a:pPr>
            <a:r>
              <a:rPr dirty="0"/>
              <a:t>Innovative and strategic thinking</a:t>
            </a:r>
            <a:endParaRPr sz="900" dirty="0"/>
          </a:p>
          <a:p>
            <a:pPr marL="285750" indent="-285750">
              <a:buFontTx/>
              <a:buChar char="-"/>
              <a:defRPr sz="900"/>
            </a:pPr>
            <a:r>
              <a:rPr dirty="0"/>
              <a:t>English</a:t>
            </a:r>
            <a:endParaRPr sz="900" dirty="0"/>
          </a:p>
          <a:p>
            <a:pPr marL="285750" indent="-285750">
              <a:buFontTx/>
              <a:buChar char="-"/>
              <a:defRPr sz="900"/>
            </a:pPr>
            <a:r>
              <a:rPr dirty="0"/>
              <a:t>IOL</a:t>
            </a:r>
            <a:r>
              <a:rPr lang="en-US" dirty="0"/>
              <a:t> </a:t>
            </a:r>
            <a:r>
              <a:rPr dirty="0"/>
              <a:t>(premium) work experience</a:t>
            </a:r>
            <a:endParaRPr sz="900" dirty="0"/>
          </a:p>
          <a:p>
            <a:pPr marL="285750" indent="-285750">
              <a:buFontTx/>
              <a:buChar char="-"/>
              <a:defRPr sz="900"/>
            </a:pPr>
            <a:r>
              <a:rPr dirty="0"/>
              <a:t>People management</a:t>
            </a:r>
            <a:endParaRPr sz="900" dirty="0"/>
          </a:p>
          <a:p>
            <a:endParaRPr lang="en-US" sz="900" dirty="0"/>
          </a:p>
          <a:p>
            <a:endParaRPr sz="900" dirty="0"/>
          </a:p>
          <a:p>
            <a:pPr>
              <a:defRPr sz="900"/>
            </a:pPr>
            <a:r>
              <a:rPr sz="1600" dirty="0"/>
              <a:t>Marketing Manager:</a:t>
            </a:r>
            <a:endParaRPr lang="en-US" sz="1600" dirty="0"/>
          </a:p>
          <a:p>
            <a:pPr>
              <a:defRPr sz="900"/>
            </a:pPr>
            <a:endParaRPr sz="900" dirty="0"/>
          </a:p>
          <a:p>
            <a:pPr marL="285750" indent="-285750">
              <a:buFontTx/>
              <a:buChar char="-"/>
              <a:defRPr sz="900"/>
            </a:pPr>
            <a:r>
              <a:rPr dirty="0"/>
              <a:t>market information</a:t>
            </a:r>
            <a:endParaRPr sz="900" dirty="0"/>
          </a:p>
          <a:p>
            <a:pPr marL="285750" indent="-285750">
              <a:buFontTx/>
              <a:buChar char="-"/>
              <a:defRPr sz="900"/>
            </a:pPr>
            <a:r>
              <a:rPr dirty="0"/>
              <a:t>competitive intelligence</a:t>
            </a:r>
            <a:endParaRPr sz="900" dirty="0"/>
          </a:p>
          <a:p>
            <a:pPr marL="285750" indent="-285750">
              <a:buFontTx/>
              <a:buChar char="-"/>
              <a:defRPr sz="900"/>
            </a:pPr>
            <a:r>
              <a:rPr dirty="0"/>
              <a:t>English</a:t>
            </a:r>
            <a:endParaRPr sz="900" dirty="0"/>
          </a:p>
          <a:p>
            <a:pPr marL="285750" indent="-285750">
              <a:buFontTx/>
              <a:buChar char="-"/>
              <a:defRPr sz="900"/>
            </a:pPr>
            <a:r>
              <a:rPr dirty="0"/>
              <a:t>IOL work experience</a:t>
            </a:r>
            <a:endParaRPr sz="900" dirty="0"/>
          </a:p>
          <a:p>
            <a:endParaRPr lang="en-US" sz="900" dirty="0"/>
          </a:p>
          <a:p>
            <a:endParaRPr sz="900" dirty="0"/>
          </a:p>
          <a:p>
            <a:pPr>
              <a:defRPr sz="900"/>
            </a:pPr>
            <a:r>
              <a:rPr sz="1600" dirty="0"/>
              <a:t>Clinical Application:</a:t>
            </a:r>
            <a:endParaRPr lang="en-US" sz="1600" dirty="0"/>
          </a:p>
          <a:p>
            <a:pPr>
              <a:defRPr sz="900"/>
            </a:pPr>
            <a:endParaRPr sz="900" dirty="0"/>
          </a:p>
          <a:p>
            <a:pPr marL="285750" indent="-285750">
              <a:buFontTx/>
              <a:buChar char="-"/>
              <a:defRPr sz="900"/>
            </a:pPr>
            <a:r>
              <a:rPr dirty="0"/>
              <a:t>English</a:t>
            </a:r>
            <a:endParaRPr sz="900" dirty="0"/>
          </a:p>
          <a:p>
            <a:pPr marL="285750" indent="-285750">
              <a:buFontTx/>
              <a:buChar char="-"/>
              <a:defRPr sz="900"/>
            </a:pPr>
            <a:r>
              <a:rPr dirty="0"/>
              <a:t>Solid optical background</a:t>
            </a:r>
          </a:p>
          <a:p>
            <a:pPr marL="285750" indent="-285750">
              <a:buFontTx/>
              <a:buChar char="-"/>
              <a:defRPr sz="900"/>
            </a:pPr>
            <a:r>
              <a:rPr dirty="0"/>
              <a:t>IOL work experience</a:t>
            </a:r>
            <a:endParaRPr sz="900" dirty="0"/>
          </a:p>
          <a:p>
            <a:pPr marL="285750" indent="-285750">
              <a:buFontTx/>
              <a:buChar char="-"/>
              <a:defRPr sz="900"/>
            </a:pPr>
            <a:r>
              <a:rPr dirty="0"/>
              <a:t>Skills to interact with KOL</a:t>
            </a:r>
            <a:endParaRPr lang="en-US" sz="900" dirty="0"/>
          </a:p>
          <a:p>
            <a:pPr>
              <a:defRPr sz="1000"/>
            </a:pPr>
            <a:endParaRPr lang="en-US" sz="900" dirty="0"/>
          </a:p>
        </p:txBody>
      </p:sp>
      <p:sp>
        <p:nvSpPr>
          <p:cNvPr id="6" name="Dikdörtgen 5">
            <a:extLst>
              <a:ext uri="{FF2B5EF4-FFF2-40B4-BE49-F238E27FC236}">
                <a16:creationId xmlns:a16="http://schemas.microsoft.com/office/drawing/2014/main" id="{CCD1B3A8-8C84-A89B-0254-37DCD57A1355}"/>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Resim 6">
            <a:extLst>
              <a:ext uri="{FF2B5EF4-FFF2-40B4-BE49-F238E27FC236}">
                <a16:creationId xmlns:a16="http://schemas.microsoft.com/office/drawing/2014/main" id="{03912DB2-BE1A-FC1E-E347-6140BA2190D4}"/>
              </a:ext>
            </a:extLst>
          </p:cNvPr>
          <p:cNvPicPr>
            <a:picLocks noChangeAspect="1"/>
          </p:cNvPicPr>
          <p:nvPr/>
        </p:nvPicPr>
        <p:blipFill>
          <a:blip r:embed="rId2"/>
          <a:stretch>
            <a:fillRect/>
          </a:stretch>
        </p:blipFill>
        <p:spPr>
          <a:xfrm>
            <a:off x="66855" y="37785"/>
            <a:ext cx="2057400" cy="123825"/>
          </a:xfrm>
          <a:prstGeom prst="rect">
            <a:avLst/>
          </a:prstGeom>
        </p:spPr>
      </p:pic>
      <p:sp>
        <p:nvSpPr>
          <p:cNvPr id="3" name="TextBox 2">
            <a:extLst>
              <a:ext uri="{FF2B5EF4-FFF2-40B4-BE49-F238E27FC236}">
                <a16:creationId xmlns:a16="http://schemas.microsoft.com/office/drawing/2014/main" id="{8CF0AC03-F9F5-36FE-9551-9C8E02DC50D2}"/>
              </a:ext>
            </a:extLst>
          </p:cNvPr>
          <p:cNvSpPr txBox="1"/>
          <p:nvPr/>
        </p:nvSpPr>
        <p:spPr>
          <a:xfrm>
            <a:off x="3861639" y="3898197"/>
            <a:ext cx="4012781" cy="738664"/>
          </a:xfrm>
          <a:prstGeom prst="rect">
            <a:avLst/>
          </a:prstGeom>
          <a:noFill/>
        </p:spPr>
        <p:txBody>
          <a:bodyPr wrap="square" rtlCol="0">
            <a:spAutoFit/>
          </a:bodyPr>
          <a:lstStyle/>
          <a:p>
            <a:r>
              <a:rPr lang="en-US" sz="1400"/>
              <a:t>Attached files:</a:t>
            </a:r>
          </a:p>
          <a:p>
            <a:r>
              <a:rPr lang="en-US" sz="1400"/>
              <a:t>Position Key Success Factors</a:t>
            </a:r>
          </a:p>
          <a:p>
            <a:r>
              <a:rPr lang="en-US" sz="1400"/>
              <a:t>Job Description CAS</a:t>
            </a:r>
          </a:p>
        </p:txBody>
      </p:sp>
      <p:pic>
        <p:nvPicPr>
          <p:cNvPr id="9" name="Picture 8">
            <a:extLst>
              <a:ext uri="{FF2B5EF4-FFF2-40B4-BE49-F238E27FC236}">
                <a16:creationId xmlns:a16="http://schemas.microsoft.com/office/drawing/2014/main" id="{AD7F1AF5-99C3-E932-9AC4-C5B3A56393F1}"/>
              </a:ext>
            </a:extLst>
          </p:cNvPr>
          <p:cNvPicPr>
            <a:picLocks noChangeAspect="1"/>
          </p:cNvPicPr>
          <p:nvPr/>
        </p:nvPicPr>
        <p:blipFill>
          <a:blip r:embed="rId3"/>
          <a:stretch>
            <a:fillRect/>
          </a:stretch>
        </p:blipFill>
        <p:spPr>
          <a:xfrm>
            <a:off x="3861639" y="1246907"/>
            <a:ext cx="4435974" cy="2451037"/>
          </a:xfrm>
          <a:prstGeom prst="rect">
            <a:avLst/>
          </a:prstGeom>
        </p:spPr>
      </p:pic>
    </p:spTree>
    <p:extLst>
      <p:ext uri="{BB962C8B-B14F-4D97-AF65-F5344CB8AC3E}">
        <p14:creationId xmlns:p14="http://schemas.microsoft.com/office/powerpoint/2010/main" val="1843925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3DEE0D7-50BC-EBC3-C6D7-81EF7C0601AE}"/>
              </a:ext>
            </a:extLst>
          </p:cNvPr>
          <p:cNvSpPr>
            <a:spLocks noGrp="1"/>
          </p:cNvSpPr>
          <p:nvPr>
            <p:ph type="sldNum" sz="quarter" idx="4"/>
          </p:nvPr>
        </p:nvSpPr>
        <p:spPr/>
        <p:txBody>
          <a:bodyPr/>
          <a:lstStyle/>
          <a:p>
            <a:fld id="{091FB279-9B7F-EA43-A4FF-8D5D392C606C}" type="slidenum">
              <a:rPr lang="en-US" smtClean="0"/>
              <a:t>28</a:t>
            </a:fld>
            <a:endParaRPr lang="en-US"/>
          </a:p>
        </p:txBody>
      </p:sp>
      <p:sp>
        <p:nvSpPr>
          <p:cNvPr id="4" name="Textfeld 3">
            <a:extLst>
              <a:ext uri="{FF2B5EF4-FFF2-40B4-BE49-F238E27FC236}">
                <a16:creationId xmlns:a16="http://schemas.microsoft.com/office/drawing/2014/main" id="{D07EF97A-6A0F-33AD-DA13-40ADFD61827C}"/>
              </a:ext>
            </a:extLst>
          </p:cNvPr>
          <p:cNvSpPr txBox="1"/>
          <p:nvPr/>
        </p:nvSpPr>
        <p:spPr>
          <a:xfrm>
            <a:off x="219527" y="274542"/>
            <a:ext cx="6491515" cy="400110"/>
          </a:xfrm>
          <a:prstGeom prst="rect">
            <a:avLst/>
          </a:prstGeom>
          <a:noFill/>
        </p:spPr>
        <p:txBody>
          <a:bodyPr wrap="square">
            <a:spAutoFit/>
          </a:bodyPr>
          <a:lstStyle/>
          <a:p>
            <a:pPr>
              <a:defRPr sz="2000" b="1">
                <a:solidFill>
                  <a:schemeClr val="bg1"/>
                </a:solidFill>
                <a:latin typeface="Verdana" panose="020B0604030504040204" pitchFamily="34" charset="0"/>
                <a:ea typeface="Verdana" panose="020B0604030504040204" pitchFamily="34" charset="0"/>
              </a:defRPr>
            </a:pPr>
            <a:r>
              <a:t>Team structure – current and future</a:t>
            </a:r>
          </a:p>
        </p:txBody>
      </p:sp>
      <p:graphicFrame>
        <p:nvGraphicFramePr>
          <p:cNvPr id="10" name="Tabelle 9">
            <a:extLst>
              <a:ext uri="{FF2B5EF4-FFF2-40B4-BE49-F238E27FC236}">
                <a16:creationId xmlns:a16="http://schemas.microsoft.com/office/drawing/2014/main" id="{18611C56-F88F-8500-EB7E-4D5296312D98}"/>
              </a:ext>
            </a:extLst>
          </p:cNvPr>
          <p:cNvGraphicFramePr>
            <a:graphicFrameLocks noGrp="1"/>
          </p:cNvGraphicFramePr>
          <p:nvPr>
            <p:extLst>
              <p:ext uri="{D42A27DB-BD31-4B8C-83A1-F6EECF244321}">
                <p14:modId xmlns:p14="http://schemas.microsoft.com/office/powerpoint/2010/main" val="3335500182"/>
              </p:ext>
            </p:extLst>
          </p:nvPr>
        </p:nvGraphicFramePr>
        <p:xfrm>
          <a:off x="566726" y="1026615"/>
          <a:ext cx="5637766" cy="1869927"/>
        </p:xfrm>
        <a:graphic>
          <a:graphicData uri="http://schemas.openxmlformats.org/drawingml/2006/table">
            <a:tbl>
              <a:tblPr>
                <a:tableStyleId>{5C22544A-7EE6-4342-B048-85BDC9FD1C3A}</a:tableStyleId>
              </a:tblPr>
              <a:tblGrid>
                <a:gridCol w="2065906">
                  <a:extLst>
                    <a:ext uri="{9D8B030D-6E8A-4147-A177-3AD203B41FA5}">
                      <a16:colId xmlns:a16="http://schemas.microsoft.com/office/drawing/2014/main" val="675696518"/>
                    </a:ext>
                  </a:extLst>
                </a:gridCol>
                <a:gridCol w="831205">
                  <a:extLst>
                    <a:ext uri="{9D8B030D-6E8A-4147-A177-3AD203B41FA5}">
                      <a16:colId xmlns:a16="http://schemas.microsoft.com/office/drawing/2014/main" val="2466302846"/>
                    </a:ext>
                  </a:extLst>
                </a:gridCol>
                <a:gridCol w="831205">
                  <a:extLst>
                    <a:ext uri="{9D8B030D-6E8A-4147-A177-3AD203B41FA5}">
                      <a16:colId xmlns:a16="http://schemas.microsoft.com/office/drawing/2014/main" val="3671924501"/>
                    </a:ext>
                  </a:extLst>
                </a:gridCol>
                <a:gridCol w="910556">
                  <a:extLst>
                    <a:ext uri="{9D8B030D-6E8A-4147-A177-3AD203B41FA5}">
                      <a16:colId xmlns:a16="http://schemas.microsoft.com/office/drawing/2014/main" val="837389163"/>
                    </a:ext>
                  </a:extLst>
                </a:gridCol>
                <a:gridCol w="998894">
                  <a:extLst>
                    <a:ext uri="{9D8B030D-6E8A-4147-A177-3AD203B41FA5}">
                      <a16:colId xmlns:a16="http://schemas.microsoft.com/office/drawing/2014/main" val="2165213735"/>
                    </a:ext>
                  </a:extLst>
                </a:gridCol>
              </a:tblGrid>
              <a:tr h="589767">
                <a:tc>
                  <a:txBody>
                    <a:bodyPr/>
                    <a:lstStyle/>
                    <a:p>
                      <a:pPr algn="l" fontAlgn="b"/>
                      <a:endParaRPr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defRPr sz="1000">
                          <a:effectLst/>
                          <a:highlight>
                            <a:srgbClr val="B4C6E7"/>
                          </a:highlight>
                        </a:defRPr>
                      </a:pPr>
                      <a:r>
                        <a:rPr lang="en-US" sz="1400" b="1" i="0" u="none" strike="noStrike" dirty="0">
                          <a:solidFill>
                            <a:srgbClr val="000000"/>
                          </a:solidFill>
                          <a:effectLst/>
                          <a:highlight>
                            <a:srgbClr val="B4C6E7"/>
                          </a:highlight>
                          <a:latin typeface="Calibri" panose="020F0502020204030204" pitchFamily="34" charset="0"/>
                        </a:rPr>
                        <a:t>CAS</a:t>
                      </a:r>
                      <a:endParaRPr sz="1400" b="1" i="0" u="none" strike="noStrike" dirty="0">
                        <a:solidFill>
                          <a:srgbClr val="000000"/>
                        </a:solidFill>
                        <a:effectLst/>
                        <a:highlight>
                          <a:srgbClr val="B4C6E7"/>
                        </a:highlight>
                        <a:latin typeface="Calibri" panose="020F0502020204030204" pitchFamily="34" charset="0"/>
                      </a:endParaRPr>
                    </a:p>
                  </a:txBody>
                  <a:tcPr marL="0" marR="0" marT="0" marB="0" anchor="b"/>
                </a:tc>
                <a:tc>
                  <a:txBody>
                    <a:bodyPr/>
                    <a:lstStyle/>
                    <a:p>
                      <a:pPr algn="ctr" fontAlgn="b">
                        <a:defRPr sz="1000">
                          <a:effectLst/>
                          <a:highlight>
                            <a:srgbClr val="B4C6E7"/>
                          </a:highlight>
                        </a:defRPr>
                      </a:pPr>
                      <a:r>
                        <a:rPr lang="de-DE" sz="1400" b="1" i="0" u="none" strike="noStrike">
                          <a:solidFill>
                            <a:srgbClr val="000000"/>
                          </a:solidFill>
                          <a:effectLst/>
                          <a:highlight>
                            <a:srgbClr val="B4C6E7"/>
                          </a:highlight>
                          <a:latin typeface="Calibri" panose="020F0502020204030204" pitchFamily="34" charset="0"/>
                        </a:rPr>
                        <a:t>Area1 (</a:t>
                      </a:r>
                      <a:r>
                        <a:rPr lang="de-DE" sz="1400" b="1" i="0" u="none" strike="noStrike" err="1">
                          <a:solidFill>
                            <a:srgbClr val="000000"/>
                          </a:solidFill>
                          <a:effectLst/>
                          <a:highlight>
                            <a:srgbClr val="B4C6E7"/>
                          </a:highlight>
                          <a:latin typeface="Calibri" panose="020F0502020204030204" pitchFamily="34" charset="0"/>
                        </a:rPr>
                        <a:t>Czechia</a:t>
                      </a:r>
                      <a:r>
                        <a:rPr lang="de-DE" sz="1400" b="1" i="0" u="none" strike="noStrike">
                          <a:solidFill>
                            <a:srgbClr val="000000"/>
                          </a:solidFill>
                          <a:effectLst/>
                          <a:highlight>
                            <a:srgbClr val="B4C6E7"/>
                          </a:highlight>
                          <a:latin typeface="Calibri" panose="020F0502020204030204" pitchFamily="34" charset="0"/>
                        </a:rPr>
                        <a:t>)</a:t>
                      </a:r>
                      <a:endParaRPr sz="1400" b="1" i="0" u="none" strike="noStrike">
                        <a:solidFill>
                          <a:srgbClr val="000000"/>
                        </a:solidFill>
                        <a:effectLst/>
                        <a:highlight>
                          <a:srgbClr val="B4C6E7"/>
                        </a:highlight>
                        <a:latin typeface="Calibri" panose="020F0502020204030204" pitchFamily="34" charset="0"/>
                      </a:endParaRPr>
                    </a:p>
                  </a:txBody>
                  <a:tcPr marL="0" marR="0" marT="0" marB="0" anchor="b"/>
                </a:tc>
                <a:tc>
                  <a:txBody>
                    <a:bodyPr/>
                    <a:lstStyle/>
                    <a:p>
                      <a:pPr algn="ctr" fontAlgn="b">
                        <a:defRPr sz="1000">
                          <a:effectLst/>
                          <a:highlight>
                            <a:srgbClr val="B4C6E7"/>
                          </a:highlight>
                        </a:defRPr>
                      </a:pPr>
                      <a:r>
                        <a:rPr lang="de-DE" sz="1400" b="1" i="0" u="none" strike="noStrike">
                          <a:solidFill>
                            <a:srgbClr val="000000"/>
                          </a:solidFill>
                          <a:effectLst/>
                          <a:highlight>
                            <a:srgbClr val="B4C6E7"/>
                          </a:highlight>
                          <a:latin typeface="Calibri" panose="020F0502020204030204" pitchFamily="34" charset="0"/>
                        </a:rPr>
                        <a:t>Area2 (Moravia)</a:t>
                      </a:r>
                      <a:endParaRPr sz="1400" b="1" i="0" u="none" strike="noStrike">
                        <a:solidFill>
                          <a:srgbClr val="000000"/>
                        </a:solidFill>
                        <a:effectLst/>
                        <a:highlight>
                          <a:srgbClr val="B4C6E7"/>
                        </a:highlight>
                        <a:latin typeface="Calibri" panose="020F0502020204030204" pitchFamily="34" charset="0"/>
                      </a:endParaRPr>
                    </a:p>
                  </a:txBody>
                  <a:tcPr marL="0" marR="0" marT="0" marB="0" anchor="b"/>
                </a:tc>
                <a:tc>
                  <a:txBody>
                    <a:bodyPr/>
                    <a:lstStyle/>
                    <a:p>
                      <a:pPr algn="ctr" fontAlgn="b">
                        <a:defRPr sz="1000">
                          <a:effectLst/>
                          <a:highlight>
                            <a:srgbClr val="B4C6E7"/>
                          </a:highlight>
                        </a:defRPr>
                      </a:pPr>
                      <a:r>
                        <a:rPr lang="de-DE" sz="1400" b="1" i="0" u="none" strike="noStrike">
                          <a:solidFill>
                            <a:srgbClr val="000000"/>
                          </a:solidFill>
                          <a:effectLst/>
                          <a:highlight>
                            <a:srgbClr val="B4C6E7"/>
                          </a:highlight>
                          <a:latin typeface="Calibri" panose="020F0502020204030204" pitchFamily="34" charset="0"/>
                        </a:rPr>
                        <a:t>Area3 (</a:t>
                      </a:r>
                      <a:r>
                        <a:rPr lang="de-DE" sz="1400" b="1" i="0" u="none" strike="noStrike" err="1">
                          <a:solidFill>
                            <a:srgbClr val="000000"/>
                          </a:solidFill>
                          <a:effectLst/>
                          <a:highlight>
                            <a:srgbClr val="B4C6E7"/>
                          </a:highlight>
                          <a:latin typeface="Calibri" panose="020F0502020204030204" pitchFamily="34" charset="0"/>
                        </a:rPr>
                        <a:t>Slovakia</a:t>
                      </a:r>
                      <a:r>
                        <a:rPr lang="de-DE" sz="1400" b="1" i="0" u="none" strike="noStrike">
                          <a:solidFill>
                            <a:srgbClr val="000000"/>
                          </a:solidFill>
                          <a:effectLst/>
                          <a:highlight>
                            <a:srgbClr val="B4C6E7"/>
                          </a:highlight>
                          <a:latin typeface="Calibri" panose="020F0502020204030204" pitchFamily="34" charset="0"/>
                        </a:rPr>
                        <a:t>)</a:t>
                      </a:r>
                      <a:endParaRPr sz="1400" b="1" i="0" u="none" strike="noStrike">
                        <a:solidFill>
                          <a:srgbClr val="000000"/>
                        </a:solidFill>
                        <a:effectLst/>
                        <a:highlight>
                          <a:srgbClr val="B4C6E7"/>
                        </a:highlight>
                        <a:latin typeface="Calibri" panose="020F0502020204030204" pitchFamily="34" charset="0"/>
                      </a:endParaRPr>
                    </a:p>
                  </a:txBody>
                  <a:tcPr marL="0" marR="0" marT="0" marB="0" anchor="b"/>
                </a:tc>
                <a:extLst>
                  <a:ext uri="{0D108BD9-81ED-4DB2-BD59-A6C34878D82A}">
                    <a16:rowId xmlns:a16="http://schemas.microsoft.com/office/drawing/2014/main" val="603139472"/>
                  </a:ext>
                </a:extLst>
              </a:tr>
              <a:tr h="147442">
                <a:tc>
                  <a:txBody>
                    <a:bodyPr/>
                    <a:lstStyle/>
                    <a:p>
                      <a:pPr algn="ctr" fontAlgn="ctr">
                        <a:defRPr sz="1000">
                          <a:effectLst/>
                          <a:highlight>
                            <a:srgbClr val="D9D9D9"/>
                          </a:highlight>
                        </a:defRPr>
                      </a:pPr>
                      <a:r>
                        <a:rPr sz="1400" dirty="0"/>
                        <a:t>Number of Sales Rep</a:t>
                      </a:r>
                      <a:r>
                        <a:rPr lang="en-US" sz="1400" dirty="0"/>
                        <a:t>s/CAS</a:t>
                      </a:r>
                      <a:r>
                        <a:rPr sz="1400" dirty="0"/>
                        <a:t> - 202</a:t>
                      </a:r>
                      <a:r>
                        <a:rPr lang="en-US" sz="1400" dirty="0"/>
                        <a:t>6</a:t>
                      </a:r>
                      <a:endParaRPr sz="1400" b="0" i="0" u="none" strike="noStrike" dirty="0">
                        <a:solidFill>
                          <a:srgbClr val="000000"/>
                        </a:solidFill>
                        <a:effectLst/>
                        <a:highlight>
                          <a:srgbClr val="D9D9D9"/>
                        </a:highlight>
                        <a:latin typeface="Calibri" panose="020F0502020204030204" pitchFamily="34" charset="0"/>
                      </a:endParaRPr>
                    </a:p>
                  </a:txBody>
                  <a:tcPr marL="0" marR="0" marT="0" marB="0" anchor="ctr"/>
                </a:tc>
                <a:tc>
                  <a:txBody>
                    <a:bodyPr/>
                    <a:lstStyle/>
                    <a:p>
                      <a:pPr algn="ctr" fontAlgn="b">
                        <a:defRPr sz="1000" b="0" i="0" u="none" strike="noStrike">
                          <a:solidFill>
                            <a:srgbClr val="000000"/>
                          </a:solidFill>
                          <a:effectLst/>
                          <a:latin typeface="Calibri" panose="020F0502020204030204" pitchFamily="34" charset="0"/>
                        </a:defRPr>
                      </a:pPr>
                      <a:r>
                        <a:rPr lang="en-US" sz="1400" b="0" i="0" u="none" strike="noStrike" dirty="0">
                          <a:solidFill>
                            <a:srgbClr val="000000"/>
                          </a:solidFill>
                          <a:effectLst/>
                          <a:latin typeface="Calibri" panose="020F0502020204030204" pitchFamily="34" charset="0"/>
                        </a:rPr>
                        <a:t>1</a:t>
                      </a:r>
                      <a:endParaRPr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sz="1400"/>
                        <a:t>1</a:t>
                      </a:r>
                      <a:endParaRPr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lang="en-US" sz="1400"/>
                        <a:t>1 (covering Slovakia)</a:t>
                      </a: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lang="en-US" sz="1400" b="0" i="0" u="none" strike="noStrike">
                          <a:solidFill>
                            <a:srgbClr val="000000"/>
                          </a:solidFill>
                          <a:effectLst/>
                          <a:latin typeface="Calibri" panose="020F0502020204030204" pitchFamily="34" charset="0"/>
                        </a:rPr>
                        <a:t>0</a:t>
                      </a:r>
                      <a:endParaRPr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34539387"/>
                  </a:ext>
                </a:extLst>
              </a:tr>
              <a:tr h="147442">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sz="1000">
                          <a:effectLst/>
                          <a:highlight>
                            <a:srgbClr val="D9D9D9"/>
                          </a:highlight>
                        </a:defRPr>
                      </a:pPr>
                      <a:r>
                        <a:rPr sz="1400" dirty="0"/>
                        <a:t>Number of Sales Rep</a:t>
                      </a:r>
                      <a:r>
                        <a:rPr lang="en-US" sz="1400" dirty="0"/>
                        <a:t>s/CAS</a:t>
                      </a:r>
                      <a:r>
                        <a:rPr sz="1400" dirty="0"/>
                        <a:t> - 202</a:t>
                      </a:r>
                      <a:r>
                        <a:rPr lang="en-US" sz="1400" dirty="0"/>
                        <a:t>7</a:t>
                      </a:r>
                      <a:endParaRPr sz="1400" b="0" i="0" u="none" strike="noStrike" dirty="0">
                        <a:solidFill>
                          <a:srgbClr val="000000"/>
                        </a:solidFill>
                        <a:effectLst/>
                        <a:highlight>
                          <a:srgbClr val="D9D9D9"/>
                        </a:highlight>
                        <a:latin typeface="Calibri" panose="020F0502020204030204" pitchFamily="34" charset="0"/>
                      </a:endParaRPr>
                    </a:p>
                  </a:txBody>
                  <a:tcPr marL="0" marR="0" marT="0" marB="0" anchor="ctr"/>
                </a:tc>
                <a:tc>
                  <a:txBody>
                    <a:bodyPr/>
                    <a:lstStyle/>
                    <a:p>
                      <a:pPr algn="ctr" fontAlgn="b">
                        <a:defRPr sz="1000" b="0" i="0" u="none" strike="noStrike">
                          <a:solidFill>
                            <a:srgbClr val="000000"/>
                          </a:solidFill>
                          <a:effectLst/>
                          <a:latin typeface="Calibri" panose="020F0502020204030204" pitchFamily="34" charset="0"/>
                        </a:defRPr>
                      </a:pPr>
                      <a:r>
                        <a:rPr lang="en-US" sz="1400" b="0" i="0" u="none" strike="noStrike" dirty="0">
                          <a:solidFill>
                            <a:srgbClr val="000000"/>
                          </a:solidFill>
                          <a:effectLst/>
                          <a:latin typeface="Calibri" panose="020F0502020204030204" pitchFamily="34" charset="0"/>
                        </a:rPr>
                        <a:t>1</a:t>
                      </a:r>
                      <a:endParaRPr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sz="1400" dirty="0"/>
                        <a:t>1</a:t>
                      </a:r>
                      <a:endParaRPr sz="1400" b="0" i="0" u="none" strike="noStrike" dirty="0">
                        <a:solidFill>
                          <a:srgbClr val="000000"/>
                        </a:solidFill>
                        <a:effectLst/>
                        <a:latin typeface="Calibri" panose="020F0502020204030204" pitchFamily="34" charset="0"/>
                      </a:endParaRPr>
                    </a:p>
                  </a:txBody>
                  <a:tcPr marL="0" marR="0" marT="0"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sz="1000" b="0" i="0" u="none" strike="noStrike">
                          <a:solidFill>
                            <a:srgbClr val="000000"/>
                          </a:solidFill>
                          <a:effectLst/>
                          <a:latin typeface="Calibri" panose="020F0502020204030204" pitchFamily="34" charset="0"/>
                        </a:defRPr>
                      </a:pPr>
                      <a:r>
                        <a:rPr lang="de-DE" sz="1400" b="0" i="0" u="none" strike="noStrike">
                          <a:solidFill>
                            <a:srgbClr val="000000"/>
                          </a:solidFill>
                          <a:effectLst/>
                          <a:latin typeface="Calibri" panose="020F0502020204030204" pitchFamily="34" charset="0"/>
                        </a:rPr>
                        <a:t>1</a:t>
                      </a:r>
                      <a:endParaRPr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sz="1400"/>
                        <a:t>1</a:t>
                      </a:r>
                      <a:endParaRPr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09160725"/>
                  </a:ext>
                </a:extLst>
              </a:tr>
              <a:tr h="147442">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sz="1000">
                          <a:effectLst/>
                          <a:highlight>
                            <a:srgbClr val="D9D9D9"/>
                          </a:highlight>
                        </a:defRPr>
                      </a:pPr>
                      <a:r>
                        <a:rPr sz="1400" dirty="0"/>
                        <a:t>Number of Sales Rep</a:t>
                      </a:r>
                      <a:r>
                        <a:rPr lang="en-US" sz="1400" dirty="0"/>
                        <a:t>s/CAS</a:t>
                      </a:r>
                      <a:r>
                        <a:rPr sz="1400" dirty="0"/>
                        <a:t> - 202</a:t>
                      </a:r>
                      <a:r>
                        <a:rPr lang="en-US" sz="1400" dirty="0"/>
                        <a:t>8</a:t>
                      </a:r>
                      <a:endParaRPr sz="1400" b="0" i="0" u="none" strike="noStrike" dirty="0">
                        <a:solidFill>
                          <a:srgbClr val="000000"/>
                        </a:solidFill>
                        <a:effectLst/>
                        <a:highlight>
                          <a:srgbClr val="D9D9D9"/>
                        </a:highlight>
                        <a:latin typeface="Calibri" panose="020F0502020204030204" pitchFamily="34" charset="0"/>
                      </a:endParaRPr>
                    </a:p>
                  </a:txBody>
                  <a:tcPr marL="0" marR="0" marT="0" marB="0" anchor="ctr"/>
                </a:tc>
                <a:tc>
                  <a:txBody>
                    <a:bodyPr/>
                    <a:lstStyle/>
                    <a:p>
                      <a:pPr algn="ctr" fontAlgn="b">
                        <a:defRPr sz="1000" b="0" i="0" u="none" strike="noStrike">
                          <a:solidFill>
                            <a:srgbClr val="000000"/>
                          </a:solidFill>
                          <a:effectLst/>
                          <a:latin typeface="Calibri" panose="020F0502020204030204" pitchFamily="34" charset="0"/>
                        </a:defRPr>
                      </a:pPr>
                      <a:r>
                        <a:rPr lang="en-US" sz="1400" b="0" i="0" u="none" strike="noStrike" dirty="0">
                          <a:solidFill>
                            <a:srgbClr val="000000"/>
                          </a:solidFill>
                          <a:effectLst/>
                          <a:latin typeface="Calibri" panose="020F0502020204030204" pitchFamily="34" charset="0"/>
                        </a:rPr>
                        <a:t>1</a:t>
                      </a:r>
                      <a:endParaRPr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sz="1400" dirty="0"/>
                        <a:t>1</a:t>
                      </a:r>
                      <a:endParaRPr sz="1400" b="0" i="0" u="none" strike="noStrike" dirty="0">
                        <a:solidFill>
                          <a:srgbClr val="000000"/>
                        </a:solidFill>
                        <a:effectLst/>
                        <a:latin typeface="Calibri" panose="020F0502020204030204" pitchFamily="34" charset="0"/>
                      </a:endParaRPr>
                    </a:p>
                  </a:txBody>
                  <a:tcPr marL="0" marR="0" marT="0"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sz="1000" b="0" i="0" u="none" strike="noStrike">
                          <a:solidFill>
                            <a:srgbClr val="000000"/>
                          </a:solidFill>
                          <a:effectLst/>
                          <a:latin typeface="Calibri" panose="020F0502020204030204" pitchFamily="34" charset="0"/>
                        </a:defRPr>
                      </a:pPr>
                      <a:r>
                        <a:rPr lang="de-DE" sz="1400" b="0" i="0" u="none" strike="noStrike">
                          <a:solidFill>
                            <a:srgbClr val="000000"/>
                          </a:solidFill>
                          <a:effectLst/>
                          <a:latin typeface="Calibri" panose="020F0502020204030204" pitchFamily="34" charset="0"/>
                        </a:rPr>
                        <a:t>1</a:t>
                      </a:r>
                      <a:endParaRPr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defRPr sz="1000" b="0" i="0" u="none" strike="noStrike">
                          <a:solidFill>
                            <a:srgbClr val="000000"/>
                          </a:solidFill>
                          <a:effectLst/>
                          <a:latin typeface="Calibri" panose="020F0502020204030204" pitchFamily="34" charset="0"/>
                        </a:defRPr>
                      </a:pPr>
                      <a:r>
                        <a:rPr sz="1400" dirty="0"/>
                        <a:t>1</a:t>
                      </a:r>
                      <a:endParaRPr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01753922"/>
                  </a:ext>
                </a:extLst>
              </a:tr>
            </a:tbl>
          </a:graphicData>
        </a:graphic>
      </p:graphicFrame>
      <p:sp>
        <p:nvSpPr>
          <p:cNvPr id="2" name="Dikdörtgen 1">
            <a:extLst>
              <a:ext uri="{FF2B5EF4-FFF2-40B4-BE49-F238E27FC236}">
                <a16:creationId xmlns:a16="http://schemas.microsoft.com/office/drawing/2014/main" id="{50A8A332-6A8B-3424-F842-1C9C68093C33}"/>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F7427DF1-9FD4-D179-18D7-030D1D01366C}"/>
              </a:ext>
            </a:extLst>
          </p:cNvPr>
          <p:cNvPicPr>
            <a:picLocks noChangeAspect="1"/>
          </p:cNvPicPr>
          <p:nvPr/>
        </p:nvPicPr>
        <p:blipFill>
          <a:blip r:embed="rId2"/>
          <a:stretch>
            <a:fillRect/>
          </a:stretch>
        </p:blipFill>
        <p:spPr>
          <a:xfrm>
            <a:off x="66855" y="37785"/>
            <a:ext cx="2057400" cy="123825"/>
          </a:xfrm>
          <a:prstGeom prst="rect">
            <a:avLst/>
          </a:prstGeom>
        </p:spPr>
      </p:pic>
    </p:spTree>
    <p:extLst>
      <p:ext uri="{BB962C8B-B14F-4D97-AF65-F5344CB8AC3E}">
        <p14:creationId xmlns:p14="http://schemas.microsoft.com/office/powerpoint/2010/main" val="1785927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3DEE0D7-50BC-EBC3-C6D7-81EF7C0601AE}"/>
              </a:ext>
            </a:extLst>
          </p:cNvPr>
          <p:cNvSpPr>
            <a:spLocks noGrp="1"/>
          </p:cNvSpPr>
          <p:nvPr>
            <p:ph type="sldNum" sz="quarter" idx="4"/>
          </p:nvPr>
        </p:nvSpPr>
        <p:spPr/>
        <p:txBody>
          <a:bodyPr/>
          <a:lstStyle/>
          <a:p>
            <a:fld id="{091FB279-9B7F-EA43-A4FF-8D5D392C606C}" type="slidenum">
              <a:rPr lang="en-US" smtClean="0"/>
              <a:t>29</a:t>
            </a:fld>
            <a:endParaRPr lang="en-US"/>
          </a:p>
        </p:txBody>
      </p:sp>
      <p:sp>
        <p:nvSpPr>
          <p:cNvPr id="4" name="Textfeld 3">
            <a:extLst>
              <a:ext uri="{FF2B5EF4-FFF2-40B4-BE49-F238E27FC236}">
                <a16:creationId xmlns:a16="http://schemas.microsoft.com/office/drawing/2014/main" id="{D07EF97A-6A0F-33AD-DA13-40ADFD61827C}"/>
              </a:ext>
            </a:extLst>
          </p:cNvPr>
          <p:cNvSpPr txBox="1"/>
          <p:nvPr/>
        </p:nvSpPr>
        <p:spPr>
          <a:xfrm>
            <a:off x="546100" y="353027"/>
            <a:ext cx="5334000" cy="400110"/>
          </a:xfrm>
          <a:prstGeom prst="rect">
            <a:avLst/>
          </a:prstGeom>
          <a:noFill/>
        </p:spPr>
        <p:txBody>
          <a:bodyPr wrap="square">
            <a:spAutoFit/>
          </a:bodyPr>
          <a:lstStyle/>
          <a:p>
            <a:pPr>
              <a:defRPr sz="2000" b="1">
                <a:solidFill>
                  <a:schemeClr val="bg1"/>
                </a:solidFill>
                <a:latin typeface="Verdana" panose="020B0604030504040204" pitchFamily="34" charset="0"/>
                <a:ea typeface="Verdana" panose="020B0604030504040204" pitchFamily="34" charset="0"/>
              </a:defRPr>
            </a:pPr>
            <a:r>
              <a:rPr dirty="0"/>
              <a:t>Marketing Action Plan</a:t>
            </a:r>
            <a:r>
              <a:rPr lang="cs-CZ" dirty="0"/>
              <a:t> - </a:t>
            </a:r>
            <a:r>
              <a:rPr lang="cs-CZ" dirty="0" err="1"/>
              <a:t>highlights</a:t>
            </a:r>
            <a:r>
              <a:rPr dirty="0"/>
              <a:t> </a:t>
            </a:r>
            <a:endParaRPr sz="2000" b="1" dirty="0">
              <a:solidFill>
                <a:schemeClr val="bg1"/>
              </a:solidFill>
              <a:latin typeface="Verdana" panose="020B0604030504040204" pitchFamily="34" charset="0"/>
              <a:ea typeface="Verdana" panose="020B0604030504040204" pitchFamily="34" charset="0"/>
            </a:endParaRPr>
          </a:p>
        </p:txBody>
      </p:sp>
      <p:sp>
        <p:nvSpPr>
          <p:cNvPr id="5" name="Dikdörtgen 4">
            <a:extLst>
              <a:ext uri="{FF2B5EF4-FFF2-40B4-BE49-F238E27FC236}">
                <a16:creationId xmlns:a16="http://schemas.microsoft.com/office/drawing/2014/main" id="{26B65D5A-502E-5334-84D3-709C1E1796F1}"/>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Resim 8">
            <a:extLst>
              <a:ext uri="{FF2B5EF4-FFF2-40B4-BE49-F238E27FC236}">
                <a16:creationId xmlns:a16="http://schemas.microsoft.com/office/drawing/2014/main" id="{C3957648-F02E-DCE2-BB17-B0F6A108D3AE}"/>
              </a:ext>
            </a:extLst>
          </p:cNvPr>
          <p:cNvPicPr>
            <a:picLocks noChangeAspect="1"/>
          </p:cNvPicPr>
          <p:nvPr/>
        </p:nvPicPr>
        <p:blipFill>
          <a:blip r:embed="rId2"/>
          <a:stretch>
            <a:fillRect/>
          </a:stretch>
        </p:blipFill>
        <p:spPr>
          <a:xfrm>
            <a:off x="66855" y="37785"/>
            <a:ext cx="2057400" cy="123825"/>
          </a:xfrm>
          <a:prstGeom prst="rect">
            <a:avLst/>
          </a:prstGeom>
        </p:spPr>
      </p:pic>
      <p:sp>
        <p:nvSpPr>
          <p:cNvPr id="20" name="TextBox 19">
            <a:extLst>
              <a:ext uri="{FF2B5EF4-FFF2-40B4-BE49-F238E27FC236}">
                <a16:creationId xmlns:a16="http://schemas.microsoft.com/office/drawing/2014/main" id="{3D5F32C1-9613-18F0-8871-969FDE5FC76A}"/>
              </a:ext>
            </a:extLst>
          </p:cNvPr>
          <p:cNvSpPr txBox="1"/>
          <p:nvPr/>
        </p:nvSpPr>
        <p:spPr>
          <a:xfrm>
            <a:off x="351130" y="1027052"/>
            <a:ext cx="8566099" cy="4013856"/>
          </a:xfrm>
          <a:prstGeom prst="rect">
            <a:avLst/>
          </a:prstGeom>
          <a:noFill/>
        </p:spPr>
        <p:txBody>
          <a:bodyPr wrap="square">
            <a:spAutoFit/>
          </a:bodyPr>
          <a:lstStyle/>
          <a:p>
            <a:pPr marL="342900" indent="-342900">
              <a:lnSpc>
                <a:spcPct val="115000"/>
              </a:lnSpc>
              <a:spcAft>
                <a:spcPts val="800"/>
              </a:spcAft>
              <a:buAutoNum type="arabicPeriod"/>
            </a:pPr>
            <a:r>
              <a:rPr lang="en-CA" sz="1600" b="1" kern="100" dirty="0">
                <a:latin typeface="Aptos" panose="020B0004020202020204" pitchFamily="34" charset="0"/>
                <a:ea typeface="Aptos" panose="020B0004020202020204" pitchFamily="34" charset="0"/>
                <a:cs typeface="Times New Roman" panose="02020603050405020304" pitchFamily="18" charset="0"/>
              </a:rPr>
              <a:t>Visits to clinics in Germany/Austria</a:t>
            </a:r>
            <a:r>
              <a:rPr lang="cs-CZ" sz="1600" b="1" kern="100" dirty="0">
                <a:latin typeface="Aptos" panose="020B0004020202020204" pitchFamily="34" charset="0"/>
                <a:ea typeface="Aptos" panose="020B0004020202020204" pitchFamily="34" charset="0"/>
                <a:cs typeface="Times New Roman" panose="02020603050405020304" pitchFamily="18" charset="0"/>
              </a:rPr>
              <a:t> and </a:t>
            </a:r>
            <a:r>
              <a:rPr lang="en-CA" sz="1600" b="1" kern="100" dirty="0">
                <a:latin typeface="Aptos" panose="020B0004020202020204" pitchFamily="34" charset="0"/>
                <a:ea typeface="Aptos" panose="020B0004020202020204" pitchFamily="34" charset="0"/>
                <a:cs typeface="Times New Roman" panose="02020603050405020304" pitchFamily="18" charset="0"/>
              </a:rPr>
              <a:t>France(Impress, </a:t>
            </a:r>
            <a:r>
              <a:rPr lang="en-CA" sz="1600" b="1" kern="100" dirty="0" err="1">
                <a:latin typeface="Aptos" panose="020B0004020202020204" pitchFamily="34" charset="0"/>
                <a:ea typeface="Aptos" panose="020B0004020202020204" pitchFamily="34" charset="0"/>
                <a:cs typeface="Times New Roman" panose="02020603050405020304" pitchFamily="18" charset="0"/>
              </a:rPr>
              <a:t>Gemetric</a:t>
            </a:r>
            <a:r>
              <a:rPr lang="en-CA" sz="1600" b="1" kern="100" dirty="0">
                <a:latin typeface="Aptos" panose="020B0004020202020204" pitchFamily="34" charset="0"/>
                <a:ea typeface="Aptos" panose="020B0004020202020204" pitchFamily="34" charset="0"/>
                <a:cs typeface="Times New Roman" panose="02020603050405020304" pitchFamily="18" charset="0"/>
              </a:rPr>
              <a:t>) for surgeon prospects</a:t>
            </a:r>
            <a:r>
              <a:rPr lang="cs-CZ" sz="1600" b="1" kern="100" dirty="0">
                <a:latin typeface="Aptos" panose="020B0004020202020204" pitchFamily="34" charset="0"/>
                <a:ea typeface="Aptos" panose="020B0004020202020204" pitchFamily="34" charset="0"/>
                <a:cs typeface="Times New Roman" panose="02020603050405020304" pitchFamily="18" charset="0"/>
              </a:rPr>
              <a:t> (Jan-</a:t>
            </a:r>
            <a:r>
              <a:rPr lang="cs-CZ" sz="1600" b="1" kern="100" dirty="0" err="1">
                <a:latin typeface="Aptos" panose="020B0004020202020204" pitchFamily="34" charset="0"/>
                <a:ea typeface="Aptos" panose="020B0004020202020204" pitchFamily="34" charset="0"/>
                <a:cs typeface="Times New Roman" panose="02020603050405020304" pitchFamily="18" charset="0"/>
              </a:rPr>
              <a:t>Apr</a:t>
            </a:r>
            <a:r>
              <a:rPr lang="cs-CZ" sz="1600" b="1" kern="100" dirty="0">
                <a:latin typeface="Aptos" panose="020B0004020202020204" pitchFamily="34" charset="0"/>
                <a:ea typeface="Aptos" panose="020B0004020202020204" pitchFamily="34" charset="0"/>
                <a:cs typeface="Times New Roman" panose="02020603050405020304" pitchFamily="18" charset="0"/>
              </a:rPr>
              <a:t>)</a:t>
            </a:r>
            <a:endParaRPr lang="en-CA" sz="1600" b="1"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spcAft>
                <a:spcPts val="800"/>
              </a:spcAft>
              <a:buAutoNum type="arabicPeriod"/>
            </a:pPr>
            <a:r>
              <a:rPr lang="en-CA" sz="1600" b="1" kern="100" dirty="0">
                <a:latin typeface="Aptos" panose="020B0004020202020204" pitchFamily="34" charset="0"/>
                <a:ea typeface="Aptos" panose="020B0004020202020204" pitchFamily="34" charset="0"/>
                <a:cs typeface="Times New Roman" panose="02020603050405020304" pitchFamily="18" charset="0"/>
              </a:rPr>
              <a:t>CZ reference center creation – trainings, live surgeries</a:t>
            </a:r>
            <a:r>
              <a:rPr lang="cs-CZ" sz="1600" b="1" kern="100" dirty="0">
                <a:latin typeface="Aptos" panose="020B0004020202020204" pitchFamily="34" charset="0"/>
                <a:ea typeface="Aptos" panose="020B0004020202020204" pitchFamily="34" charset="0"/>
                <a:cs typeface="Times New Roman" panose="02020603050405020304" pitchFamily="18" charset="0"/>
              </a:rPr>
              <a:t> (</a:t>
            </a:r>
            <a:r>
              <a:rPr lang="cs-CZ" sz="1600" b="1" kern="100" dirty="0" err="1">
                <a:latin typeface="Aptos" panose="020B0004020202020204" pitchFamily="34" charset="0"/>
                <a:ea typeface="Aptos" panose="020B0004020202020204" pitchFamily="34" charset="0"/>
                <a:cs typeface="Times New Roman" panose="02020603050405020304" pitchFamily="18" charset="0"/>
              </a:rPr>
              <a:t>Apr</a:t>
            </a:r>
            <a:r>
              <a:rPr lang="cs-CZ" sz="1600" b="1" kern="100" dirty="0">
                <a:latin typeface="Aptos" panose="020B0004020202020204" pitchFamily="34" charset="0"/>
                <a:ea typeface="Aptos" panose="020B0004020202020204" pitchFamily="34" charset="0"/>
                <a:cs typeface="Times New Roman" panose="02020603050405020304" pitchFamily="18" charset="0"/>
              </a:rPr>
              <a:t> – Jun)</a:t>
            </a:r>
            <a:endParaRPr lang="en-CA" sz="1600" b="1"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spcAft>
                <a:spcPts val="800"/>
              </a:spcAft>
              <a:buAutoNum type="arabicPeriod"/>
            </a:pPr>
            <a:r>
              <a:rPr lang="en-CA" sz="1600" b="1" kern="100" dirty="0">
                <a:latin typeface="Aptos" panose="020B0004020202020204" pitchFamily="34" charset="0"/>
                <a:ea typeface="Aptos" panose="020B0004020202020204" pitchFamily="34" charset="0"/>
                <a:cs typeface="Times New Roman" panose="02020603050405020304" pitchFamily="18" charset="0"/>
              </a:rPr>
              <a:t>Roundtables/trainings - leading doctors from 3-5 key clinics and hospitals</a:t>
            </a:r>
            <a:r>
              <a:rPr lang="cs-CZ" sz="1600" b="1" kern="100" dirty="0">
                <a:latin typeface="Aptos" panose="020B0004020202020204" pitchFamily="34" charset="0"/>
                <a:ea typeface="Aptos" panose="020B0004020202020204" pitchFamily="34" charset="0"/>
                <a:cs typeface="Times New Roman" panose="02020603050405020304" pitchFamily="18" charset="0"/>
              </a:rPr>
              <a:t> (</a:t>
            </a:r>
            <a:r>
              <a:rPr lang="cs-CZ" sz="1600" b="1" kern="100" dirty="0" err="1">
                <a:latin typeface="Aptos" panose="020B0004020202020204" pitchFamily="34" charset="0"/>
                <a:ea typeface="Aptos" panose="020B0004020202020204" pitchFamily="34" charset="0"/>
                <a:cs typeface="Times New Roman" panose="02020603050405020304" pitchFamily="18" charset="0"/>
              </a:rPr>
              <a:t>Feb</a:t>
            </a:r>
            <a:r>
              <a:rPr lang="cs-CZ" sz="1600" b="1" kern="100" dirty="0">
                <a:latin typeface="Aptos" panose="020B0004020202020204" pitchFamily="34" charset="0"/>
                <a:ea typeface="Aptos" panose="020B0004020202020204" pitchFamily="34" charset="0"/>
                <a:cs typeface="Times New Roman" panose="02020603050405020304" pitchFamily="18" charset="0"/>
              </a:rPr>
              <a:t>-May)</a:t>
            </a:r>
            <a:endParaRPr lang="en-CA" sz="16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spcAft>
                <a:spcPts val="800"/>
              </a:spcAft>
              <a:buAutoNum type="arabicPeriod"/>
            </a:pPr>
            <a:r>
              <a:rPr lang="en-CA" sz="1600" b="1" kern="100" dirty="0">
                <a:effectLst/>
                <a:latin typeface="Aptos" panose="020B0004020202020204" pitchFamily="34" charset="0"/>
                <a:ea typeface="Aptos" panose="020B0004020202020204" pitchFamily="34" charset="0"/>
                <a:cs typeface="Times New Roman" panose="02020603050405020304" pitchFamily="18" charset="0"/>
              </a:rPr>
              <a:t>Local congresses (2k EUR /event – minimum)</a:t>
            </a:r>
          </a:p>
          <a:p>
            <a:pPr marL="742950" lvl="1" indent="-285750">
              <a:lnSpc>
                <a:spcPct val="115000"/>
              </a:lnSpc>
              <a:spcAft>
                <a:spcPts val="800"/>
              </a:spcAft>
              <a:buFont typeface="Arial" panose="020B0604020202020204" pitchFamily="34" charset="0"/>
              <a:buChar char="•"/>
            </a:pPr>
            <a:r>
              <a:rPr lang="en-CA" sz="1600" b="1" kern="100" dirty="0">
                <a:effectLst/>
                <a:latin typeface="Aptos" panose="020B0004020202020204" pitchFamily="34" charset="0"/>
                <a:ea typeface="Aptos" panose="020B0004020202020204" pitchFamily="34" charset="0"/>
                <a:cs typeface="Times New Roman" panose="02020603050405020304" pitchFamily="18" charset="0"/>
              </a:rPr>
              <a:t>ČSRKCH – Czech Society of Refractive and Cataract Surgery</a:t>
            </a:r>
            <a:r>
              <a:rPr lang="en-CA" sz="1600" kern="100" dirty="0">
                <a:effectLst/>
                <a:latin typeface="Aptos" panose="020B0004020202020204" pitchFamily="34" charset="0"/>
                <a:ea typeface="Aptos" panose="020B0004020202020204" pitchFamily="34" charset="0"/>
                <a:cs typeface="Times New Roman" panose="02020603050405020304" pitchFamily="18" charset="0"/>
              </a:rPr>
              <a:t>, </a:t>
            </a:r>
            <a:r>
              <a:rPr lang="en-CA" sz="16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www.csrkch.cz</a:t>
            </a:r>
            <a:r>
              <a:rPr lang="en-CA" sz="1600" kern="100" dirty="0">
                <a:effectLst/>
                <a:latin typeface="Aptos" panose="020B0004020202020204" pitchFamily="34" charset="0"/>
                <a:ea typeface="Aptos" panose="020B0004020202020204" pitchFamily="34" charset="0"/>
                <a:cs typeface="Times New Roman" panose="02020603050405020304" pitchFamily="18" charset="0"/>
              </a:rPr>
              <a:t>, </a:t>
            </a:r>
            <a:r>
              <a:rPr lang="en-CA" sz="1600" b="1" kern="100" dirty="0">
                <a:effectLst/>
                <a:latin typeface="Aptos" panose="020B0004020202020204" pitchFamily="34" charset="0"/>
                <a:ea typeface="Aptos" panose="020B0004020202020204" pitchFamily="34" charset="0"/>
                <a:cs typeface="Times New Roman" panose="02020603050405020304" pitchFamily="18" charset="0"/>
              </a:rPr>
              <a:t>May </a:t>
            </a:r>
          </a:p>
          <a:p>
            <a:pPr marL="742950" lvl="1" indent="-285750">
              <a:lnSpc>
                <a:spcPct val="115000"/>
              </a:lnSpc>
              <a:spcAft>
                <a:spcPts val="800"/>
              </a:spcAft>
              <a:buFont typeface="Arial" panose="020B0604020202020204" pitchFamily="34" charset="0"/>
              <a:buChar char="•"/>
            </a:pPr>
            <a:r>
              <a:rPr lang="en-CA" sz="1600" b="1" kern="100" dirty="0">
                <a:latin typeface="Aptos" panose="020B0004020202020204" pitchFamily="34" charset="0"/>
                <a:ea typeface="Aptos" panose="020B0004020202020204" pitchFamily="34" charset="0"/>
                <a:cs typeface="Times New Roman" panose="02020603050405020304" pitchFamily="18" charset="0"/>
              </a:rPr>
              <a:t>ČOS – Czech Ophthalmological Society</a:t>
            </a:r>
            <a:r>
              <a:rPr lang="en-CA" sz="1600" kern="100" dirty="0">
                <a:latin typeface="Aptos" panose="020B0004020202020204" pitchFamily="34" charset="0"/>
                <a:ea typeface="Aptos" panose="020B0004020202020204" pitchFamily="34" charset="0"/>
                <a:cs typeface="Times New Roman" panose="02020603050405020304" pitchFamily="18" charset="0"/>
              </a:rPr>
              <a:t>,</a:t>
            </a:r>
            <a:r>
              <a:rPr lang="en-CA" sz="16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4"/>
              </a:rPr>
              <a:t> </a:t>
            </a:r>
            <a:r>
              <a:rPr lang="en-CA" sz="1600" b="1" kern="100" dirty="0">
                <a:latin typeface="Aptos" panose="020B0004020202020204" pitchFamily="34" charset="0"/>
                <a:ea typeface="Aptos" panose="020B0004020202020204" pitchFamily="34" charset="0"/>
                <a:cs typeface="Times New Roman" panose="02020603050405020304" pitchFamily="18" charset="0"/>
              </a:rPr>
              <a:t>September </a:t>
            </a:r>
          </a:p>
          <a:p>
            <a:pPr>
              <a:lnSpc>
                <a:spcPct val="115000"/>
              </a:lnSpc>
              <a:spcAft>
                <a:spcPts val="800"/>
              </a:spcAft>
            </a:pPr>
            <a:r>
              <a:rPr lang="en-CA" sz="1600" b="1" kern="100" dirty="0">
                <a:latin typeface="Aptos" panose="020B0004020202020204" pitchFamily="34" charset="0"/>
                <a:ea typeface="Aptos" panose="020B0004020202020204" pitchFamily="34" charset="0"/>
                <a:cs typeface="Times New Roman" panose="02020603050405020304" pitchFamily="18" charset="0"/>
              </a:rPr>
              <a:t>5.   European congresses (3k EUR / person)</a:t>
            </a:r>
          </a:p>
          <a:p>
            <a:pPr marL="742950" lvl="1" indent="-285750">
              <a:lnSpc>
                <a:spcPct val="115000"/>
              </a:lnSpc>
              <a:spcAft>
                <a:spcPts val="800"/>
              </a:spcAft>
              <a:buFont typeface="Arial" panose="020B0604020202020204" pitchFamily="34" charset="0"/>
              <a:buChar char="•"/>
            </a:pPr>
            <a:r>
              <a:rPr lang="en-CA" sz="1600" b="1" kern="100" dirty="0">
                <a:latin typeface="Aptos" panose="020B0004020202020204" pitchFamily="34" charset="0"/>
                <a:ea typeface="Aptos" panose="020B0004020202020204" pitchFamily="34" charset="0"/>
                <a:cs typeface="Times New Roman" panose="02020603050405020304" pitchFamily="18" charset="0"/>
              </a:rPr>
              <a:t>World Congress of Ophthalmology PRAGUE, June 2026</a:t>
            </a:r>
            <a:r>
              <a:rPr lang="cs-CZ" sz="1600" b="1" kern="100" dirty="0">
                <a:latin typeface="Aptos" panose="020B0004020202020204" pitchFamily="34" charset="0"/>
                <a:ea typeface="Aptos" panose="020B0004020202020204" pitchFamily="34" charset="0"/>
                <a:cs typeface="Times New Roman" panose="02020603050405020304" pitchFamily="18" charset="0"/>
              </a:rPr>
              <a:t> (</a:t>
            </a:r>
            <a:r>
              <a:rPr lang="cs-CZ" sz="1600" b="1" kern="100" dirty="0" err="1">
                <a:latin typeface="Aptos" panose="020B0004020202020204" pitchFamily="34" charset="0"/>
                <a:ea typeface="Aptos" panose="020B0004020202020204" pitchFamily="34" charset="0"/>
                <a:cs typeface="Times New Roman" panose="02020603050405020304" pitchFamily="18" charset="0"/>
              </a:rPr>
              <a:t>if</a:t>
            </a:r>
            <a:r>
              <a:rPr lang="cs-CZ" sz="1600" b="1" kern="100" dirty="0">
                <a:latin typeface="Aptos" panose="020B0004020202020204" pitchFamily="34" charset="0"/>
                <a:ea typeface="Aptos" panose="020B0004020202020204" pitchFamily="34" charset="0"/>
                <a:cs typeface="Times New Roman" panose="02020603050405020304" pitchFamily="18" charset="0"/>
              </a:rPr>
              <a:t> HSO </a:t>
            </a:r>
            <a:r>
              <a:rPr lang="cs-CZ" sz="1600" b="1" kern="100" dirty="0" err="1">
                <a:latin typeface="Aptos" panose="020B0004020202020204" pitchFamily="34" charset="0"/>
                <a:ea typeface="Aptos" panose="020B0004020202020204" pitchFamily="34" charset="0"/>
                <a:cs typeface="Times New Roman" panose="02020603050405020304" pitchFamily="18" charset="0"/>
              </a:rPr>
              <a:t>is</a:t>
            </a:r>
            <a:r>
              <a:rPr lang="cs-CZ" sz="1600" b="1" kern="100" dirty="0">
                <a:latin typeface="Aptos" panose="020B0004020202020204" pitchFamily="34" charset="0"/>
                <a:ea typeface="Aptos" panose="020B0004020202020204" pitchFamily="34" charset="0"/>
                <a:cs typeface="Times New Roman" panose="02020603050405020304" pitchFamily="18" charset="0"/>
              </a:rPr>
              <a:t> </a:t>
            </a:r>
            <a:r>
              <a:rPr lang="cs-CZ" sz="1600" b="1" kern="100" dirty="0" err="1">
                <a:latin typeface="Aptos" panose="020B0004020202020204" pitchFamily="34" charset="0"/>
                <a:ea typeface="Aptos" panose="020B0004020202020204" pitchFamily="34" charset="0"/>
                <a:cs typeface="Times New Roman" panose="02020603050405020304" pitchFamily="18" charset="0"/>
              </a:rPr>
              <a:t>present</a:t>
            </a:r>
            <a:r>
              <a:rPr lang="cs-CZ" sz="1600" b="1" kern="100" dirty="0">
                <a:latin typeface="Aptos" panose="020B0004020202020204" pitchFamily="34" charset="0"/>
                <a:ea typeface="Aptos" panose="020B0004020202020204" pitchFamily="34" charset="0"/>
                <a:cs typeface="Times New Roman" panose="02020603050405020304" pitchFamily="18" charset="0"/>
              </a:rPr>
              <a:t>)</a:t>
            </a:r>
            <a:endParaRPr lang="en-CA" sz="1600" b="1" kern="100" dirty="0">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800"/>
              </a:spcAft>
              <a:buFont typeface="Arial" panose="020B0604020202020204" pitchFamily="34" charset="0"/>
              <a:buChar char="•"/>
            </a:pPr>
            <a:r>
              <a:rPr lang="en-CA" sz="1600" b="1" kern="100" dirty="0">
                <a:latin typeface="Aptos" panose="020B0004020202020204" pitchFamily="34" charset="0"/>
                <a:ea typeface="Aptos" panose="020B0004020202020204" pitchFamily="34" charset="0"/>
                <a:cs typeface="Times New Roman" panose="02020603050405020304" pitchFamily="18" charset="0"/>
              </a:rPr>
              <a:t>Congress of the European Society of Cataract and Refractive Surgeons (ESCRS), September</a:t>
            </a:r>
            <a:endParaRPr lang="en-CA" sz="1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6620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C8B7-EDC6-B926-5E5D-0653C8DF3F57}"/>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1E0154E8-517C-F0E1-984B-1B5C10268C7B}"/>
              </a:ext>
            </a:extLst>
          </p:cNvPr>
          <p:cNvSpPr txBox="1"/>
          <p:nvPr/>
        </p:nvSpPr>
        <p:spPr>
          <a:xfrm>
            <a:off x="546100" y="353027"/>
            <a:ext cx="5334000" cy="400110"/>
          </a:xfrm>
          <a:prstGeom prst="rect">
            <a:avLst/>
          </a:prstGeom>
          <a:noFill/>
        </p:spPr>
        <p:txBody>
          <a:bodyPr wrap="square">
            <a:spAutoFit/>
          </a:bodyPr>
          <a:lstStyle/>
          <a:p>
            <a:pPr>
              <a:defRPr sz="2000" b="1">
                <a:solidFill>
                  <a:schemeClr val="bg1"/>
                </a:solidFill>
                <a:latin typeface="Verdana" panose="020B0604030504040204" pitchFamily="34" charset="0"/>
                <a:ea typeface="Verdana" panose="020B0604030504040204" pitchFamily="34" charset="0"/>
              </a:defRPr>
            </a:pPr>
            <a:r>
              <a:t>Marketing Action Plan </a:t>
            </a:r>
            <a:endParaRPr sz="2000" b="1">
              <a:solidFill>
                <a:schemeClr val="bg1"/>
              </a:solidFill>
              <a:latin typeface="Verdana" panose="020B0604030504040204" pitchFamily="34" charset="0"/>
              <a:ea typeface="Verdana" panose="020B0604030504040204" pitchFamily="34" charset="0"/>
            </a:endParaRPr>
          </a:p>
        </p:txBody>
      </p:sp>
      <p:sp>
        <p:nvSpPr>
          <p:cNvPr id="5" name="Dikdörtgen 4">
            <a:extLst>
              <a:ext uri="{FF2B5EF4-FFF2-40B4-BE49-F238E27FC236}">
                <a16:creationId xmlns:a16="http://schemas.microsoft.com/office/drawing/2014/main" id="{2463E1BB-62A6-34D1-30E0-70D8FF5D0664}"/>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Resim 8">
            <a:extLst>
              <a:ext uri="{FF2B5EF4-FFF2-40B4-BE49-F238E27FC236}">
                <a16:creationId xmlns:a16="http://schemas.microsoft.com/office/drawing/2014/main" id="{C581CAFD-1FB6-C072-1A16-12FEF191629D}"/>
              </a:ext>
            </a:extLst>
          </p:cNvPr>
          <p:cNvPicPr>
            <a:picLocks noChangeAspect="1"/>
          </p:cNvPicPr>
          <p:nvPr/>
        </p:nvPicPr>
        <p:blipFill>
          <a:blip r:embed="rId2"/>
          <a:stretch>
            <a:fillRect/>
          </a:stretch>
        </p:blipFill>
        <p:spPr>
          <a:xfrm>
            <a:off x="66855" y="37785"/>
            <a:ext cx="2057400" cy="123825"/>
          </a:xfrm>
          <a:prstGeom prst="rect">
            <a:avLst/>
          </a:prstGeom>
        </p:spPr>
      </p:pic>
      <p:graphicFrame>
        <p:nvGraphicFramePr>
          <p:cNvPr id="6" name="Object 5">
            <a:extLst>
              <a:ext uri="{FF2B5EF4-FFF2-40B4-BE49-F238E27FC236}">
                <a16:creationId xmlns:a16="http://schemas.microsoft.com/office/drawing/2014/main" id="{59C59362-48DB-98BC-72E7-DE7C7C7BA79D}"/>
              </a:ext>
            </a:extLst>
          </p:cNvPr>
          <p:cNvGraphicFramePr>
            <a:graphicFrameLocks noChangeAspect="1"/>
          </p:cNvGraphicFramePr>
          <p:nvPr>
            <p:extLst>
              <p:ext uri="{D42A27DB-BD31-4B8C-83A1-F6EECF244321}">
                <p14:modId xmlns:p14="http://schemas.microsoft.com/office/powerpoint/2010/main" val="1522813330"/>
              </p:ext>
            </p:extLst>
          </p:nvPr>
        </p:nvGraphicFramePr>
        <p:xfrm>
          <a:off x="234429" y="933636"/>
          <a:ext cx="8675142" cy="4039868"/>
        </p:xfrm>
        <a:graphic>
          <a:graphicData uri="http://schemas.openxmlformats.org/presentationml/2006/ole">
            <mc:AlternateContent xmlns:mc="http://schemas.openxmlformats.org/markup-compatibility/2006">
              <mc:Choice xmlns:v="urn:schemas-microsoft-com:vml" Requires="v">
                <p:oleObj name="Worksheet" r:id="rId3" imgW="18024653" imgH="8251596" progId="Excel.Sheet.12">
                  <p:embed/>
                </p:oleObj>
              </mc:Choice>
              <mc:Fallback>
                <p:oleObj name="Worksheet" r:id="rId3" imgW="18024653" imgH="8251596" progId="Excel.Sheet.12">
                  <p:embed/>
                  <p:pic>
                    <p:nvPicPr>
                      <p:cNvPr id="6" name="Object 5">
                        <a:extLst>
                          <a:ext uri="{FF2B5EF4-FFF2-40B4-BE49-F238E27FC236}">
                            <a16:creationId xmlns:a16="http://schemas.microsoft.com/office/drawing/2014/main" id="{59C59362-48DB-98BC-72E7-DE7C7C7BA79D}"/>
                          </a:ext>
                        </a:extLst>
                      </p:cNvPr>
                      <p:cNvPicPr/>
                      <p:nvPr/>
                    </p:nvPicPr>
                    <p:blipFill>
                      <a:blip r:embed="rId4"/>
                      <a:stretch>
                        <a:fillRect/>
                      </a:stretch>
                    </p:blipFill>
                    <p:spPr>
                      <a:xfrm>
                        <a:off x="234429" y="933636"/>
                        <a:ext cx="8675142" cy="4039868"/>
                      </a:xfrm>
                      <a:prstGeom prst="rect">
                        <a:avLst/>
                      </a:prstGeom>
                    </p:spPr>
                  </p:pic>
                </p:oleObj>
              </mc:Fallback>
            </mc:AlternateContent>
          </a:graphicData>
        </a:graphic>
      </p:graphicFrame>
    </p:spTree>
    <p:extLst>
      <p:ext uri="{BB962C8B-B14F-4D97-AF65-F5344CB8AC3E}">
        <p14:creationId xmlns:p14="http://schemas.microsoft.com/office/powerpoint/2010/main" val="843038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C234F97-5C44-11C1-7F25-083EC4ED20A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6" imgH="416" progId="TCLayout.ActiveDocument.1">
                  <p:embed/>
                </p:oleObj>
              </mc:Choice>
              <mc:Fallback>
                <p:oleObj name="think-cell Folie" r:id="rId3" imgW="416" imgH="416" progId="TCLayout.ActiveDocument.1">
                  <p:embed/>
                  <p:pic>
                    <p:nvPicPr>
                      <p:cNvPr id="4" name="think-cell data - do not delete" hidden="1">
                        <a:extLst>
                          <a:ext uri="{FF2B5EF4-FFF2-40B4-BE49-F238E27FC236}">
                            <a16:creationId xmlns:a16="http://schemas.microsoft.com/office/drawing/2014/main" id="{9C234F97-5C44-11C1-7F25-083EC4ED20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Titel 1">
            <a:extLst>
              <a:ext uri="{FF2B5EF4-FFF2-40B4-BE49-F238E27FC236}">
                <a16:creationId xmlns:a16="http://schemas.microsoft.com/office/drawing/2014/main" id="{1BF59FD0-BFE9-2CA5-27D2-1B8F0902D0DD}"/>
              </a:ext>
            </a:extLst>
          </p:cNvPr>
          <p:cNvSpPr txBox="1">
            <a:spLocks/>
          </p:cNvSpPr>
          <p:nvPr/>
        </p:nvSpPr>
        <p:spPr>
          <a:xfrm>
            <a:off x="546101" y="282174"/>
            <a:ext cx="8045020" cy="462457"/>
          </a:xfrm>
        </p:spPr>
        <p:txBody>
          <a:bodyPr vert="horz"/>
          <a:lstStyle>
            <a:lvl1pPr marL="0" marR="0" indent="0" algn="l" defTabSz="457200" rtl="0" eaLnBrk="1" fontAlgn="auto" latinLnBrk="0" hangingPunct="1">
              <a:lnSpc>
                <a:spcPct val="100000"/>
              </a:lnSpc>
              <a:spcBef>
                <a:spcPct val="0"/>
              </a:spcBef>
              <a:spcAft>
                <a:spcPts val="0"/>
              </a:spcAft>
              <a:buClrTx/>
              <a:buSzTx/>
              <a:buFontTx/>
              <a:buNone/>
              <a:tabLst/>
              <a:defRPr sz="2700" b="0" i="0" kern="1200" baseline="0">
                <a:solidFill>
                  <a:schemeClr val="tx1"/>
                </a:solidFill>
                <a:latin typeface="Verdana"/>
                <a:ea typeface="+mj-ea"/>
                <a:cs typeface="Verdana"/>
              </a:defRPr>
            </a:lvl1pPr>
          </a:lstStyle>
          <a:p>
            <a:r>
              <a:rPr lang="de-DE" sz="2000" b="1">
                <a:solidFill>
                  <a:schemeClr val="bg1"/>
                </a:solidFill>
                <a:latin typeface="Verdana" panose="020B0604030504040204" pitchFamily="34" charset="0"/>
                <a:ea typeface="Verdana" panose="020B0604030504040204" pitchFamily="34" charset="0"/>
                <a:cs typeface="+mn-cs"/>
              </a:rPr>
              <a:t>Registration</a:t>
            </a:r>
            <a:endParaRPr lang="en-GB" sz="2000" b="1">
              <a:solidFill>
                <a:schemeClr val="bg1"/>
              </a:solidFill>
              <a:latin typeface="Verdana" panose="020B0604030504040204" pitchFamily="34" charset="0"/>
              <a:ea typeface="Verdana" panose="020B0604030504040204" pitchFamily="34" charset="0"/>
              <a:cs typeface="+mn-cs"/>
            </a:endParaRPr>
          </a:p>
        </p:txBody>
      </p:sp>
      <p:sp>
        <p:nvSpPr>
          <p:cNvPr id="13" name="Titel 12">
            <a:extLst>
              <a:ext uri="{FF2B5EF4-FFF2-40B4-BE49-F238E27FC236}">
                <a16:creationId xmlns:a16="http://schemas.microsoft.com/office/drawing/2014/main" id="{A8EFA4AD-5E8A-D4A8-AD22-BB895F19CCB3}"/>
              </a:ext>
            </a:extLst>
          </p:cNvPr>
          <p:cNvSpPr>
            <a:spLocks noGrp="1"/>
          </p:cNvSpPr>
          <p:nvPr>
            <p:ph type="title"/>
          </p:nvPr>
        </p:nvSpPr>
        <p:spPr/>
        <p:txBody>
          <a:bodyPr/>
          <a:lstStyle/>
          <a:p>
            <a:r>
              <a:rPr lang="de-DE"/>
              <a:t> </a:t>
            </a:r>
            <a:endParaRPr/>
          </a:p>
        </p:txBody>
      </p:sp>
      <p:sp>
        <p:nvSpPr>
          <p:cNvPr id="2" name="Dikdörtgen 1">
            <a:extLst>
              <a:ext uri="{FF2B5EF4-FFF2-40B4-BE49-F238E27FC236}">
                <a16:creationId xmlns:a16="http://schemas.microsoft.com/office/drawing/2014/main" id="{9CDD592E-6965-43F1-C7C2-A81CE57E9EAF}"/>
              </a:ext>
            </a:extLst>
          </p:cNvPr>
          <p:cNvSpPr/>
          <p:nvPr/>
        </p:nvSpPr>
        <p:spPr>
          <a:xfrm>
            <a:off x="0" y="0"/>
            <a:ext cx="1371600" cy="172528"/>
          </a:xfrm>
          <a:prstGeom prst="rect">
            <a:avLst/>
          </a:prstGeom>
          <a:solidFill>
            <a:schemeClr val="tx1"/>
          </a:solid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Resim 2">
            <a:extLst>
              <a:ext uri="{FF2B5EF4-FFF2-40B4-BE49-F238E27FC236}">
                <a16:creationId xmlns:a16="http://schemas.microsoft.com/office/drawing/2014/main" id="{1A5E14D1-91E5-AC73-5851-2E297403BA01}"/>
              </a:ext>
            </a:extLst>
          </p:cNvPr>
          <p:cNvPicPr>
            <a:picLocks noChangeAspect="1"/>
          </p:cNvPicPr>
          <p:nvPr/>
        </p:nvPicPr>
        <p:blipFill>
          <a:blip r:embed="rId5"/>
          <a:stretch>
            <a:fillRect/>
          </a:stretch>
        </p:blipFill>
        <p:spPr>
          <a:xfrm>
            <a:off x="66855" y="37785"/>
            <a:ext cx="2057400" cy="123825"/>
          </a:xfrm>
          <a:prstGeom prst="rect">
            <a:avLst/>
          </a:prstGeom>
        </p:spPr>
      </p:pic>
      <p:sp>
        <p:nvSpPr>
          <p:cNvPr id="6" name="TextBox 5">
            <a:extLst>
              <a:ext uri="{FF2B5EF4-FFF2-40B4-BE49-F238E27FC236}">
                <a16:creationId xmlns:a16="http://schemas.microsoft.com/office/drawing/2014/main" id="{E599E558-A0BE-B035-900E-1E87494F83B4}"/>
              </a:ext>
            </a:extLst>
          </p:cNvPr>
          <p:cNvSpPr txBox="1"/>
          <p:nvPr/>
        </p:nvSpPr>
        <p:spPr>
          <a:xfrm>
            <a:off x="546101" y="1170432"/>
            <a:ext cx="7676184" cy="1200329"/>
          </a:xfrm>
          <a:prstGeom prst="rect">
            <a:avLst/>
          </a:prstGeom>
          <a:noFill/>
        </p:spPr>
        <p:txBody>
          <a:bodyPr wrap="square" rtlCol="0">
            <a:spAutoFit/>
          </a:bodyPr>
          <a:lstStyle/>
          <a:p>
            <a:r>
              <a:rPr lang="en-US" dirty="0"/>
              <a:t>Czech Republic</a:t>
            </a:r>
          </a:p>
          <a:p>
            <a:pPr marL="285750" indent="-285750">
              <a:buFont typeface="Arial" panose="020B0604020202020204" pitchFamily="34" charset="0"/>
              <a:buChar char="•"/>
            </a:pPr>
            <a:r>
              <a:rPr lang="en-US" dirty="0"/>
              <a:t>CE Certification</a:t>
            </a:r>
          </a:p>
          <a:p>
            <a:pPr marL="285750" indent="-285750">
              <a:buFont typeface="Arial" panose="020B0604020202020204" pitchFamily="34" charset="0"/>
              <a:buChar char="•"/>
            </a:pPr>
            <a:r>
              <a:rPr lang="en-US" dirty="0"/>
              <a:t>Registration in S</a:t>
            </a:r>
            <a:r>
              <a:rPr lang="cs-CZ" dirty="0"/>
              <a:t>Ú</a:t>
            </a:r>
            <a:r>
              <a:rPr lang="en-US" dirty="0"/>
              <a:t>KL, relatively short and easy because of EU documents</a:t>
            </a:r>
          </a:p>
          <a:p>
            <a:pPr marL="285750" indent="-285750">
              <a:buFont typeface="Arial" panose="020B0604020202020204" pitchFamily="34" charset="0"/>
              <a:buChar char="•"/>
            </a:pPr>
            <a:r>
              <a:rPr lang="en-US" dirty="0"/>
              <a:t>If start in Autumn (Oct/Nov) expectation is to be ready in Q1/2026</a:t>
            </a:r>
          </a:p>
        </p:txBody>
      </p:sp>
      <p:sp>
        <p:nvSpPr>
          <p:cNvPr id="7" name="TextBox 6">
            <a:extLst>
              <a:ext uri="{FF2B5EF4-FFF2-40B4-BE49-F238E27FC236}">
                <a16:creationId xmlns:a16="http://schemas.microsoft.com/office/drawing/2014/main" id="{57795120-7D63-979C-8D00-0C4822358D1D}"/>
              </a:ext>
            </a:extLst>
          </p:cNvPr>
          <p:cNvSpPr txBox="1"/>
          <p:nvPr/>
        </p:nvSpPr>
        <p:spPr>
          <a:xfrm>
            <a:off x="546101" y="2796562"/>
            <a:ext cx="7676184" cy="1754326"/>
          </a:xfrm>
          <a:prstGeom prst="rect">
            <a:avLst/>
          </a:prstGeom>
          <a:noFill/>
        </p:spPr>
        <p:txBody>
          <a:bodyPr wrap="square" rtlCol="0">
            <a:spAutoFit/>
          </a:bodyPr>
          <a:lstStyle/>
          <a:p>
            <a:r>
              <a:rPr lang="en-US" dirty="0"/>
              <a:t>Slovak Republic</a:t>
            </a:r>
          </a:p>
          <a:p>
            <a:pPr marL="285750" indent="-285750">
              <a:buFont typeface="Arial" panose="020B0604020202020204" pitchFamily="34" charset="0"/>
              <a:buChar char="•"/>
            </a:pPr>
            <a:r>
              <a:rPr lang="en-US" dirty="0"/>
              <a:t>CE Certification</a:t>
            </a:r>
          </a:p>
          <a:p>
            <a:pPr marL="285750" indent="-285750">
              <a:buFont typeface="Arial" panose="020B0604020202020204" pitchFamily="34" charset="0"/>
              <a:buChar char="•"/>
            </a:pPr>
            <a:r>
              <a:rPr lang="en-US" dirty="0"/>
              <a:t>Registration in </a:t>
            </a:r>
            <a:r>
              <a:rPr lang="cs-CZ" dirty="0"/>
              <a:t>ŠÚ</a:t>
            </a:r>
            <a:r>
              <a:rPr lang="en-US" dirty="0"/>
              <a:t>KL</a:t>
            </a:r>
          </a:p>
          <a:p>
            <a:pPr marL="285750" indent="-285750">
              <a:buFont typeface="Arial" panose="020B0604020202020204" pitchFamily="34" charset="0"/>
              <a:buChar char="•"/>
            </a:pPr>
            <a:r>
              <a:rPr lang="en-US" dirty="0"/>
              <a:t>More complicated because not only Medical device is registered but position in the list of reimbursed IOLs is necessary</a:t>
            </a:r>
          </a:p>
          <a:p>
            <a:pPr marL="285750" indent="-285750">
              <a:buFont typeface="Arial" panose="020B0604020202020204" pitchFamily="34" charset="0"/>
              <a:buChar char="•"/>
            </a:pPr>
            <a:r>
              <a:rPr lang="en-US" dirty="0"/>
              <a:t>If start in Autumn (Nov/Dec) expectation is to be ready in Q3-Q4/2026</a:t>
            </a:r>
          </a:p>
        </p:txBody>
      </p:sp>
    </p:spTree>
    <p:extLst>
      <p:ext uri="{BB962C8B-B14F-4D97-AF65-F5344CB8AC3E}">
        <p14:creationId xmlns:p14="http://schemas.microsoft.com/office/powerpoint/2010/main" val="33178050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HSO pp Templates_HD_02281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D286B901-F404-499C-BE84-99DEB8D92C01}"/>
    </a:ext>
  </a:extLst>
</a:theme>
</file>

<file path=ppt/theme/theme2.xml><?xml version="1.0" encoding="utf-8"?>
<a:theme xmlns:a="http://schemas.openxmlformats.org/drawingml/2006/main" name="Tex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036E68C-0BEB-4C16-814B-5E23027C02F6}"/>
    </a:ext>
  </a:extLst>
</a:theme>
</file>

<file path=ppt/theme/theme3.xml><?xml version="1.0" encoding="utf-8"?>
<a:theme xmlns:a="http://schemas.openxmlformats.org/drawingml/2006/main" name="Brea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80BBB3D-3F4C-4792-9FFE-08CD68FD2F90}"/>
    </a:ext>
  </a:extLst>
</a:theme>
</file>

<file path=ppt/theme/theme4.xml><?xml version="1.0" encoding="utf-8"?>
<a:theme xmlns:a="http://schemas.openxmlformats.org/drawingml/2006/main" name="1_Brea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80BBB3D-3F4C-4792-9FFE-08CD68FD2F90}"/>
    </a:ext>
  </a:extLst>
</a:theme>
</file>

<file path=ppt/theme/theme5.xml><?xml version="1.0" encoding="utf-8"?>
<a:theme xmlns:a="http://schemas.openxmlformats.org/drawingml/2006/main" name="2_Brea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80BBB3D-3F4C-4792-9FFE-08CD68FD2F90}"/>
    </a:ext>
  </a:extLst>
</a:theme>
</file>

<file path=ppt/theme/theme6.xml><?xml version="1.0" encoding="utf-8"?>
<a:theme xmlns:a="http://schemas.openxmlformats.org/drawingml/2006/main" name="3_Brea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80BBB3D-3F4C-4792-9FFE-08CD68FD2F90}"/>
    </a:ext>
  </a:extLst>
</a:theme>
</file>

<file path=ppt/theme/theme7.xml><?xml version="1.0" encoding="utf-8"?>
<a:theme xmlns:a="http://schemas.openxmlformats.org/drawingml/2006/main" name="4_Brea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80BBB3D-3F4C-4792-9FFE-08CD68FD2F90}"/>
    </a:ext>
  </a:extLst>
</a:theme>
</file>

<file path=ppt/theme/theme8.xml><?xml version="1.0" encoding="utf-8"?>
<a:theme xmlns:a="http://schemas.openxmlformats.org/drawingml/2006/main" name="1_Tex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036E68C-0BEB-4C16-814B-5E23027C02F6}"/>
    </a:ext>
  </a:extLst>
</a:theme>
</file>

<file path=ppt/theme/theme9.xml><?xml version="1.0" encoding="utf-8"?>
<a:theme xmlns:a="http://schemas.openxmlformats.org/drawingml/2006/main" name="5_Brea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80BBB3D-3F4C-4792-9FFE-08CD68FD2F90}"/>
    </a:ext>
  </a:extLst>
</a:theme>
</file>

<file path=ppt/theme/theme10.xml><?xml version="1.0" encoding="utf-8"?>
<a:theme xmlns:a="http://schemas.openxmlformats.org/drawingml/2006/main" name="2_Tex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036E68C-0BEB-4C16-814B-5E23027C02F6}"/>
    </a:ext>
  </a:extLst>
</a:theme>
</file>

<file path=ppt/theme/theme11.xml><?xml version="1.0" encoding="utf-8"?>
<a:theme xmlns:a="http://schemas.openxmlformats.org/drawingml/2006/main" name="3_Tex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O pp Templates_HD_022812.pptx" id="{3C4B018D-E9D5-458A-86CF-5CCD789B1402}" vid="{E036E68C-0BEB-4C16-814B-5E23027C02F6}"/>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AA046EF2038A4482C60FD9EA8DB0F9" ma:contentTypeVersion="0" ma:contentTypeDescription="Create a new document." ma:contentTypeScope="" ma:versionID="7022487426cf8a60add2c0a60b4595fe">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A1A684-892A-42A3-BA57-ACBA6DEBF9A7}">
  <ds:schemaRefs>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C2B8006-E1BA-4ED0-9674-E206798D8729}">
  <ds:schemaRefs>
    <ds:schemaRef ds:uri="http://schemas.microsoft.com/sharepoint/v3/contenttype/forms"/>
  </ds:schemaRefs>
</ds:datastoreItem>
</file>

<file path=customXml/itemProps3.xml><?xml version="1.0" encoding="utf-8"?>
<ds:datastoreItem xmlns:ds="http://schemas.openxmlformats.org/officeDocument/2006/customXml" ds:itemID="{9A0577CE-B884-4177-924E-268297272358}">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f781f77-403a-41b0-bc8d-aef742fcc54e}" enabled="0" method="" siteId="{bf781f77-403a-41b0-bc8d-aef742fcc54e}" removed="1"/>
</clbl:labelList>
</file>

<file path=docProps/app.xml><?xml version="1.0" encoding="utf-8"?>
<Properties xmlns="http://schemas.openxmlformats.org/officeDocument/2006/extended-properties" xmlns:vt="http://schemas.openxmlformats.org/officeDocument/2006/docPropsVTypes">
  <Template>HSO pp Templates_HD_022812</Template>
  <TotalTime>8690</TotalTime>
  <Words>5102</Words>
  <Application>Microsoft Office PowerPoint</Application>
  <PresentationFormat>On-screen Show (16:9)</PresentationFormat>
  <Paragraphs>967</Paragraphs>
  <Slides>31</Slides>
  <Notes>11</Notes>
  <HiddenSlides>0</HiddenSlides>
  <MMClips>0</MMClips>
  <ScaleCrop>false</ScaleCrop>
  <HeadingPairs>
    <vt:vector size="8" baseType="variant">
      <vt:variant>
        <vt:lpstr>Fonts Used</vt:lpstr>
      </vt:variant>
      <vt:variant>
        <vt:i4>9</vt:i4>
      </vt:variant>
      <vt:variant>
        <vt:lpstr>Theme</vt:lpstr>
      </vt:variant>
      <vt:variant>
        <vt:i4>11</vt:i4>
      </vt:variant>
      <vt:variant>
        <vt:lpstr>Embedded OLE Servers</vt:lpstr>
      </vt:variant>
      <vt:variant>
        <vt:i4>2</vt:i4>
      </vt:variant>
      <vt:variant>
        <vt:lpstr>Slide Titles</vt:lpstr>
      </vt:variant>
      <vt:variant>
        <vt:i4>31</vt:i4>
      </vt:variant>
    </vt:vector>
  </HeadingPairs>
  <TitlesOfParts>
    <vt:vector size="53" baseType="lpstr">
      <vt:lpstr>Meiryo</vt:lpstr>
      <vt:lpstr>Meiryo</vt:lpstr>
      <vt:lpstr>Aptos</vt:lpstr>
      <vt:lpstr>Arial</vt:lpstr>
      <vt:lpstr>Calibri</vt:lpstr>
      <vt:lpstr>Lucida Grande</vt:lpstr>
      <vt:lpstr>Times New Roman</vt:lpstr>
      <vt:lpstr>Verdana</vt:lpstr>
      <vt:lpstr>Wingdings</vt:lpstr>
      <vt:lpstr>HSO pp Templates_HD_022812</vt:lpstr>
      <vt:lpstr>Text Slide</vt:lpstr>
      <vt:lpstr>Break Slide</vt:lpstr>
      <vt:lpstr>1_Break Slide</vt:lpstr>
      <vt:lpstr>2_Break Slide</vt:lpstr>
      <vt:lpstr>3_Break Slide</vt:lpstr>
      <vt:lpstr>4_Break Slide</vt:lpstr>
      <vt:lpstr>1_Text Slide</vt:lpstr>
      <vt:lpstr>5_Break Slide</vt:lpstr>
      <vt:lpstr>2_Text Slide</vt:lpstr>
      <vt:lpstr>3_Text Slide</vt:lpstr>
      <vt:lpstr>think-cell Folie</vt:lpstr>
      <vt:lpstr>Microsoft Excel Worksheet</vt:lpstr>
      <vt:lpstr> BULLETIN.CZ and HSO cooperation</vt:lpstr>
      <vt:lpstr>Market analysis</vt:lpstr>
      <vt:lpstr>Market dynamics – Czech Republic</vt:lpstr>
      <vt:lpstr>Market dynamics – Slovak Republic</vt:lpstr>
      <vt:lpstr>PowerPoint Presentation</vt:lpstr>
      <vt:lpstr>Key decision criteria - 7 Global Key Segments </vt:lpstr>
      <vt:lpstr>Value Chain Flow Chart</vt:lpstr>
      <vt:lpstr>Reimbursement "packages" available in the Czech Rep.</vt:lpstr>
      <vt:lpstr>Co-payments for monofocal toric versus monofocal</vt:lpstr>
      <vt:lpstr>Competitor's SWOT</vt:lpstr>
      <vt:lpstr>Competitor's SWOT (continued)</vt:lpstr>
      <vt:lpstr>Competitor's SWOT (continued)</vt:lpstr>
      <vt:lpstr>Extensive Clinical Support</vt:lpstr>
      <vt:lpstr>Org Charts/ FTE HSO and main competitors </vt:lpstr>
      <vt:lpstr>Market Pricing Landscape (NET)</vt:lpstr>
      <vt:lpstr>PowerPoint Presentation</vt:lpstr>
      <vt:lpstr>Company introduction</vt:lpstr>
      <vt:lpstr> </vt:lpstr>
      <vt:lpstr> </vt:lpstr>
      <vt:lpstr>PowerPoint Presentation</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 </vt:lpstr>
    </vt:vector>
  </TitlesOfParts>
  <Company>Hoya Surgical Optics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ANELLO Bob</dc:creator>
  <cp:lastModifiedBy>ŘEHA Alexander</cp:lastModifiedBy>
  <cp:revision>45</cp:revision>
  <cp:lastPrinted>2024-05-22T06:47:35Z</cp:lastPrinted>
  <dcterms:created xsi:type="dcterms:W3CDTF">2021-12-06T19:49:55Z</dcterms:created>
  <dcterms:modified xsi:type="dcterms:W3CDTF">2025-09-13T22:21:34Z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0x01010054AA046EF2038A4482C60FD9EA8DB0F9</vt:lpwstr>
  </property>
</Properties>
</file>